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9.xml" ContentType="application/vnd.openxmlformats-officedocument.drawingml.chart+xml"/>
  <Override PartName="/ppt/theme/themeOverride15.xml" ContentType="application/vnd.openxmlformats-officedocument.themeOverr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73" r:id="rId2"/>
    <p:sldId id="536" r:id="rId3"/>
    <p:sldId id="537" r:id="rId4"/>
    <p:sldId id="501" r:id="rId5"/>
    <p:sldId id="577" r:id="rId6"/>
    <p:sldId id="724" r:id="rId7"/>
    <p:sldId id="487" r:id="rId8"/>
    <p:sldId id="288" r:id="rId9"/>
    <p:sldId id="925" r:id="rId10"/>
    <p:sldId id="531" r:id="rId11"/>
    <p:sldId id="257" r:id="rId12"/>
    <p:sldId id="259" r:id="rId13"/>
    <p:sldId id="260" r:id="rId14"/>
    <p:sldId id="261" r:id="rId15"/>
    <p:sldId id="262" r:id="rId16"/>
    <p:sldId id="264" r:id="rId17"/>
    <p:sldId id="266" r:id="rId18"/>
    <p:sldId id="267" r:id="rId19"/>
    <p:sldId id="268" r:id="rId20"/>
    <p:sldId id="2012" r:id="rId21"/>
    <p:sldId id="281" r:id="rId22"/>
    <p:sldId id="282" r:id="rId23"/>
    <p:sldId id="283" r:id="rId24"/>
  </p:sldIdLst>
  <p:sldSz cx="12192000" cy="6858000"/>
  <p:notesSz cx="6858000" cy="9144000"/>
  <p:embeddedFontLst>
    <p:embeddedFont>
      <p:font typeface="Open Sans" panose="02010600030101010101" charset="-122"/>
      <p:regular r:id="rId26"/>
      <p:bold r:id="rId27"/>
      <p:italic r:id="rId28"/>
      <p:boldItalic r:id="rId29"/>
    </p:embeddedFont>
    <p:embeddedFont>
      <p:font typeface="Agency FB" panose="020B050302020202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Segoe UI Light" panose="020B0502040204020203" pitchFamily="34" charset="0"/>
      <p:regular r:id="rId37"/>
      <p:italic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  <p:embeddedFont>
      <p:font typeface="等线" panose="02010600030101010101" pitchFamily="2" charset="-122"/>
      <p:regular r:id="rId43"/>
      <p:bold r:id="rId44"/>
    </p:embeddedFont>
    <p:embeddedFont>
      <p:font typeface="等线 Light" panose="02010600030101010101" pitchFamily="2" charset="-122"/>
      <p:regular r:id="rId45"/>
    </p:embeddedFont>
    <p:embeddedFont>
      <p:font typeface="汉仪尚巍手书W" panose="00020600040101010101" pitchFamily="18" charset="-122"/>
      <p:regular r:id="rId46"/>
    </p:embeddedFont>
    <p:embeddedFont>
      <p:font typeface="微软雅黑" panose="020B0503020204020204" pitchFamily="34" charset="-122"/>
      <p:regular r:id="rId47"/>
      <p:bold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26" y="7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8-4480-8A62-B7578DE435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8-4480-8A62-B7578DE435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B8-4480-8A62-B7578DE43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94352"/>
        <c:axId val="84385648"/>
        <c:axId val="390246016"/>
      </c:line3DChart>
      <c:catAx>
        <c:axId val="8439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385648"/>
        <c:crosses val="autoZero"/>
        <c:auto val="1"/>
        <c:lblAlgn val="ctr"/>
        <c:lblOffset val="100"/>
        <c:noMultiLvlLbl val="0"/>
      </c:catAx>
      <c:valAx>
        <c:axId val="8438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394352"/>
        <c:crosses val="autoZero"/>
        <c:crossBetween val="between"/>
      </c:valAx>
      <c:serAx>
        <c:axId val="3902460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843856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E83A-4D12-9696-EC0CB106C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E83A-4D12-9696-EC0CB106C1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alpha val="80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E83A-4D12-9696-EC0CB106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-460298160"/>
        <c:axId val="-460281840"/>
      </c:bubbleChart>
      <c:valAx>
        <c:axId val="-46029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60281840"/>
        <c:crosses val="autoZero"/>
        <c:crossBetween val="midCat"/>
      </c:valAx>
      <c:valAx>
        <c:axId val="-460281840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30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-460298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0420015330896797"/>
          <c:y val="0.124734979663342"/>
          <c:w val="9.3531466252828349E-2"/>
          <c:h val="0.25612967986802099"/>
        </c:manualLayout>
      </c:layout>
      <c:overlay val="0"/>
      <c:spPr>
        <a:noFill/>
      </c:spPr>
      <c:txPr>
        <a:bodyPr/>
        <a:lstStyle/>
        <a:p>
          <a:pPr>
            <a:defRPr sz="1050"/>
          </a:pPr>
          <a:endParaRPr lang="zh-CN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37650227932035E-2"/>
          <c:y val="6.8593371986367307E-2"/>
          <c:w val="0.88268648984666387"/>
          <c:h val="0.838207180324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28575">
                <a:solidFill>
                  <a:schemeClr val="accent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 h="6350" prst="angle"/>
              </a:sp3d>
            </c:spPr>
          </c:marker>
          <c:dLbls>
            <c:dLbl>
              <c:idx val="10"/>
              <c:layout>
                <c:manualLayout>
                  <c:x val="-0.14791476842596749"/>
                  <c:y val="-3.0893320750567003E-2"/>
                </c:manualLayout>
              </c:layout>
              <c:spPr>
                <a:gradFill flip="none" rotWithShape="1">
                  <a:gsLst>
                    <a:gs pos="0">
                      <a:srgbClr val="B03A05">
                        <a:lumMod val="60000"/>
                        <a:lumOff val="40000"/>
                      </a:srgbClr>
                    </a:gs>
                    <a:gs pos="99000">
                      <a:srgbClr val="FFD20E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190500" dist="114300" dir="2700000" algn="tl" rotWithShape="0">
                    <a:prstClr val="black">
                      <a:alpha val="2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370353415125434"/>
                      <c:h val="0.12348871063356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E02-464A-887B-A155B869DBF3}"/>
                </c:ext>
              </c:extLst>
            </c:dLbl>
            <c:spPr>
              <a:gradFill flip="none"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4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</c:v>
                </c:pt>
                <c:pt idx="1">
                  <c:v>0.08</c:v>
                </c:pt>
                <c:pt idx="2">
                  <c:v>0.1</c:v>
                </c:pt>
                <c:pt idx="3">
                  <c:v>0.08</c:v>
                </c:pt>
                <c:pt idx="4">
                  <c:v>0.6</c:v>
                </c:pt>
                <c:pt idx="5">
                  <c:v>7.0000000000000007E-2</c:v>
                </c:pt>
                <c:pt idx="6">
                  <c:v>0.5</c:v>
                </c:pt>
                <c:pt idx="7">
                  <c:v>0.2</c:v>
                </c:pt>
                <c:pt idx="8">
                  <c:v>0.73</c:v>
                </c:pt>
                <c:pt idx="9">
                  <c:v>0.22</c:v>
                </c:pt>
                <c:pt idx="10">
                  <c:v>0.97</c:v>
                </c:pt>
                <c:pt idx="11">
                  <c:v>7.0000000000000007E-2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912-41AC-BD8B-FCE206EFB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077696"/>
        <c:axId val="1537080416"/>
      </c:lineChart>
      <c:catAx>
        <c:axId val="15370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zh-CN"/>
          </a:p>
        </c:txPr>
        <c:crossAx val="1537080416"/>
        <c:crosses val="autoZero"/>
        <c:auto val="1"/>
        <c:lblAlgn val="ctr"/>
        <c:lblOffset val="100"/>
        <c:noMultiLvlLbl val="0"/>
      </c:catAx>
      <c:valAx>
        <c:axId val="15370804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2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zh-CN"/>
          </a:p>
        </c:txPr>
        <c:crossAx val="1537077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Impact" panose="020B080603090205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254000" dist="1270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explosion val="5"/>
            <c:spPr>
              <a:solidFill>
                <a:schemeClr val="accent4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CB-433D-A7D7-DB94A50CFC94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CB-433D-A7D7-DB94A50CFC94}"/>
              </c:ext>
            </c:extLst>
          </c:dPt>
          <c:dPt>
            <c:idx val="2"/>
            <c:bubble3D val="0"/>
            <c:explosion val="3"/>
            <c:spPr>
              <a:solidFill>
                <a:schemeClr val="accent1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CB-433D-A7D7-DB94A50CFC94}"/>
              </c:ext>
            </c:extLst>
          </c:dPt>
          <c:dPt>
            <c:idx val="3"/>
            <c:bubble3D val="0"/>
            <c:explosion val="16"/>
            <c:spPr>
              <a:solidFill>
                <a:schemeClr val="accent3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CB-433D-A7D7-DB94A50CFC9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CB-433D-A7D7-DB94A50CF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0.7</c:v>
                </c:pt>
                <c:pt idx="3">
                  <c:v>0.9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FCD-42BA-8C6D-160255C52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33968"/>
        <c:axId val="84344304"/>
      </c:lineChart>
      <c:catAx>
        <c:axId val="84333968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84344304"/>
        <c:crosses val="autoZero"/>
        <c:auto val="1"/>
        <c:lblAlgn val="ctr"/>
        <c:lblOffset val="100"/>
        <c:noMultiLvlLbl val="0"/>
      </c:catAx>
      <c:valAx>
        <c:axId val="843443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333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FFFFFF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12700" cap="rnd">
                <a:solidFill>
                  <a:srgbClr val="FFFFFF">
                    <a:lumMod val="7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0-48C6-9472-19D5EE225124}"/>
              </c:ext>
            </c:extLst>
          </c:dPt>
          <c:cat>
            <c:strRef>
              <c:f>Sheet1!$A$2:$A$26</c:f>
              <c:strCache>
                <c:ptCount val="25"/>
                <c:pt idx="0">
                  <c:v>BV</c:v>
                </c:pt>
                <c:pt idx="1">
                  <c:v>MN</c:v>
                </c:pt>
                <c:pt idx="2">
                  <c:v>HN</c:v>
                </c:pt>
                <c:pt idx="3">
                  <c:v>TG</c:v>
                </c:pt>
                <c:pt idx="4">
                  <c:v>QR</c:v>
                </c:pt>
                <c:pt idx="5">
                  <c:v>PL</c:v>
                </c:pt>
                <c:pt idx="6">
                  <c:v>UH</c:v>
                </c:pt>
                <c:pt idx="7">
                  <c:v>UT</c:v>
                </c:pt>
                <c:pt idx="8">
                  <c:v>JH</c:v>
                </c:pt>
                <c:pt idx="9">
                  <c:v>LK</c:v>
                </c:pt>
                <c:pt idx="10">
                  <c:v>PL</c:v>
                </c:pt>
                <c:pt idx="11">
                  <c:v>AS</c:v>
                </c:pt>
                <c:pt idx="12">
                  <c:v>DF</c:v>
                </c:pt>
                <c:pt idx="13">
                  <c:v>CD</c:v>
                </c:pt>
                <c:pt idx="14">
                  <c:v>XV</c:v>
                </c:pt>
                <c:pt idx="15">
                  <c:v>CN</c:v>
                </c:pt>
                <c:pt idx="16">
                  <c:v>PT</c:v>
                </c:pt>
                <c:pt idx="17">
                  <c:v>JE</c:v>
                </c:pt>
                <c:pt idx="18">
                  <c:v>AS</c:v>
                </c:pt>
                <c:pt idx="19">
                  <c:v>GD</c:v>
                </c:pt>
                <c:pt idx="20">
                  <c:v>AR</c:v>
                </c:pt>
                <c:pt idx="21">
                  <c:v>UC</c:v>
                </c:pt>
                <c:pt idx="22">
                  <c:v>BN</c:v>
                </c:pt>
                <c:pt idx="23">
                  <c:v>MX</c:v>
                </c:pt>
                <c:pt idx="24">
                  <c:v>XI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</c:v>
                </c:pt>
                <c:pt idx="1">
                  <c:v>2</c:v>
                </c:pt>
                <c:pt idx="2">
                  <c:v>1.5</c:v>
                </c:pt>
                <c:pt idx="3">
                  <c:v>4</c:v>
                </c:pt>
                <c:pt idx="4">
                  <c:v>8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2.5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1</c:v>
                </c:pt>
                <c:pt idx="13">
                  <c:v>2.5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1.5</c:v>
                </c:pt>
                <c:pt idx="19">
                  <c:v>3.5</c:v>
                </c:pt>
                <c:pt idx="20">
                  <c:v>3</c:v>
                </c:pt>
                <c:pt idx="21">
                  <c:v>5.5</c:v>
                </c:pt>
                <c:pt idx="22">
                  <c:v>2</c:v>
                </c:pt>
                <c:pt idx="23">
                  <c:v>3.5</c:v>
                </c:pt>
                <c:pt idx="24">
                  <c:v>1.2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E40-48C6-9472-19D5EE225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169856"/>
        <c:axId val="530151904"/>
      </c:lineChart>
      <c:catAx>
        <c:axId val="5301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defRPr>
            </a:pPr>
            <a:endParaRPr lang="zh-CN"/>
          </a:p>
        </c:txPr>
        <c:crossAx val="530151904"/>
        <c:crosses val="autoZero"/>
        <c:auto val="1"/>
        <c:lblAlgn val="ctr"/>
        <c:lblOffset val="100"/>
        <c:noMultiLvlLbl val="0"/>
      </c:catAx>
      <c:valAx>
        <c:axId val="530151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01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58526715084178E-2"/>
          <c:y val="0.21415790654105821"/>
          <c:w val="0.97832193352331287"/>
          <c:h val="0.6838569481214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1-49C4-AEAE-F5460DC5C2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1-49C4-AEAE-F5460DC5C2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1-49C4-AEAE-F5460DC5C2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Project4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E1-49C4-AEAE-F5460DC5C2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7E1-49C4-AEAE-F5460DC5C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E1-49C4-AEAE-F5460DC5C2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30"/>
        <c:overlap val="-10"/>
        <c:axId val="-1021061920"/>
        <c:axId val="-1021061376"/>
      </c:barChart>
      <c:catAx>
        <c:axId val="-102106192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  <a:headEnd type="triangle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021061376"/>
        <c:crosses val="autoZero"/>
        <c:auto val="1"/>
        <c:lblAlgn val="ctr"/>
        <c:lblOffset val="100"/>
        <c:noMultiLvlLbl val="0"/>
      </c:catAx>
      <c:valAx>
        <c:axId val="-102106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2106192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471252309412859E-2"/>
          <c:y val="3.6848089832741586E-3"/>
          <c:w val="0.97852343782423423"/>
          <c:h val="0.1572737403973733"/>
        </c:manualLayout>
      </c:layout>
      <c:overlay val="0"/>
      <c:spPr>
        <a:solidFill>
          <a:schemeClr val="bg1">
            <a:lumMod val="85000"/>
            <a:alpha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rgbClr val="15C2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B64-4F12-B747-3E3D7C1E4D70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B64-4F12-B747-3E3D7C1E4D70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B64-4F12-B747-3E3D7C1E4D70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B64-4F12-B747-3E3D7C1E4D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9475AF4-2C71-4759-A882-91B1C669DED2}" type="CATEGORYNAME">
                      <a:rPr lang="en-US" altLang="zh-CN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64-4F12-B747-3E3D7C1E4D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02F3C7-4EAF-4842-AB7A-53F68C2F5F61}" type="CATEGORYNAME">
                      <a:rPr lang="en-US" altLang="zh-CN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64-4F12-B747-3E3D7C1E4D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AA92D8-EE6F-44D2-92F3-0105268B3957}" type="CATEGORYNAME">
                      <a:rPr lang="en-US" altLang="zh-CN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B64-4F12-B747-3E3D7C1E4D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7C9A0E-2639-45B6-B408-41B6FD537CD4}" type="CATEGORYNAME">
                      <a:rPr lang="en-US" altLang="zh-CN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B64-4F12-B747-3E3D7C1E4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64-4F12-B747-3E3D7C1E4D7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C-4F5D-81D1-07B0838A69B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C-4F5D-81D1-07B0838A69B8}"/>
              </c:ext>
            </c:extLst>
          </c:dPt>
          <c:dPt>
            <c:idx val="2"/>
            <c:invertIfNegative val="0"/>
            <c:bubble3D val="0"/>
            <c:spPr>
              <a:solidFill>
                <a:srgbClr val="0052A3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C-4F5D-81D1-07B0838A69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C-4F5D-81D1-07B0838A69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0C-4F5D-81D1-07B0838A69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0C-4F5D-81D1-07B0838A69B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E0C-4F5D-81D1-07B0838A69B8}"/>
              </c:ext>
            </c:extLst>
          </c:dPt>
          <c:dPt>
            <c:idx val="7"/>
            <c:invertIfNegative val="0"/>
            <c:bubble3D val="0"/>
            <c:spPr>
              <a:solidFill>
                <a:srgbClr val="00A92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E0C-4F5D-81D1-07B0838A69B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E0C-4F5D-81D1-07B0838A69B8}"/>
              </c:ext>
            </c:extLst>
          </c:dPt>
          <c:dPt>
            <c:idx val="10"/>
            <c:invertIfNegative val="0"/>
            <c:bubble3D val="0"/>
            <c:spPr>
              <a:solidFill>
                <a:srgbClr val="C4B70C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E0C-4F5D-81D1-07B0838A69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j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0.45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0.85</c:v>
                </c:pt>
                <c:pt idx="8">
                  <c:v>0.7</c:v>
                </c:pt>
                <c:pt idx="9">
                  <c:v>0.6</c:v>
                </c:pt>
                <c:pt idx="10">
                  <c:v>0.9</c:v>
                </c:pt>
                <c:pt idx="1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E0C-4F5D-81D1-07B0838A6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"/>
        <c:axId val="-1021081504"/>
        <c:axId val="-1021080416"/>
      </c:barChart>
      <c:catAx>
        <c:axId val="-10210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-1021080416"/>
        <c:crosses val="autoZero"/>
        <c:auto val="1"/>
        <c:lblAlgn val="ctr"/>
        <c:lblOffset val="100"/>
        <c:noMultiLvlLbl val="0"/>
      </c:catAx>
      <c:valAx>
        <c:axId val="-102108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21081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99624242187624E-2"/>
          <c:y val="4.0878899260287975E-2"/>
          <c:w val="0.92720037575781244"/>
          <c:h val="0.9182422014794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28-42C9-851D-A2B92D1588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28-42C9-851D-A2B92D1588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28-42C9-851D-A2B92D1588B6}"/>
              </c:ext>
            </c:extLst>
          </c:dPt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8-42C9-851D-A2B92D158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8-42C9-851D-A2B92D1588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28-42C9-851D-A2B92D1588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28-42C9-851D-A2B92D1588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28-42C9-851D-A2B92D1588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28-42C9-851D-A2B92D1588B6}"/>
              </c:ext>
            </c:extLst>
          </c:dPt>
          <c:dLbls>
            <c:dLbl>
              <c:idx val="0"/>
              <c:layout>
                <c:manualLayout>
                  <c:x val="-6.3115955191647685E-2"/>
                  <c:y val="3.7174340458317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28-42C9-851D-A2B92D1588B6}"/>
                </c:ext>
              </c:extLst>
            </c:dLbl>
            <c:dLbl>
              <c:idx val="1"/>
              <c:layout>
                <c:manualLayout>
                  <c:x val="-6.311595519164763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28-42C9-851D-A2B92D1588B6}"/>
                </c:ext>
              </c:extLst>
            </c:dLbl>
            <c:dLbl>
              <c:idx val="2"/>
              <c:layout>
                <c:manualLayout>
                  <c:x val="-6.311595519164763E-2"/>
                  <c:y val="3.7174340458318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728-42C9-851D-A2B92D1588B6}"/>
                </c:ext>
              </c:extLst>
            </c:dLbl>
            <c:dLbl>
              <c:idx val="3"/>
              <c:layout>
                <c:manualLayout>
                  <c:x val="-6.3115955191647741E-2"/>
                  <c:y val="3.7174340458319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728-42C9-851D-A2B92D1588B6}"/>
                </c:ext>
              </c:extLst>
            </c:dLbl>
            <c:dLbl>
              <c:idx val="4"/>
              <c:layout>
                <c:manualLayout>
                  <c:x val="-6.311595519164763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728-42C9-851D-A2B92D1588B6}"/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28-42C9-851D-A2B92D158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21091296"/>
        <c:axId val="-1021116320"/>
      </c:barChart>
      <c:catAx>
        <c:axId val="-1021091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021116320"/>
        <c:crosses val="autoZero"/>
        <c:auto val="1"/>
        <c:lblAlgn val="ctr"/>
        <c:lblOffset val="100"/>
        <c:noMultiLvlLbl val="0"/>
      </c:catAx>
      <c:valAx>
        <c:axId val="-10211163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021091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E335B-6904-4C83-99C7-7A8F649448E1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3B5F-5273-4E95-AC59-6689A1697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2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B202-ACF4-4EF7-88A5-3ACC29B9E7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7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9C9A1-17AB-4961-91FD-5CCCE29CF5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37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6F69-4DCE-449B-A1E9-42F6AF7DF7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4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9C9A1-17AB-4961-91FD-5CCCE29CF5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4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7957-68F2-41CD-BD27-881455DA24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43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11FAF-0FA0-45E3-A667-5D1AC47088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47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80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5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BDF23-886A-4C4D-B94E-822404BB8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9C1AD7-45FD-4FDD-9BB8-C3215FDEF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13D840-936D-47BB-A2EB-6C73D07E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B1700B-43BD-41B6-B4CF-932A6A8C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71A39-FA38-435F-814A-1FD9208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6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1CAE37-B482-4F17-8726-99ABC49B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9506BD-49F8-4E86-8B35-E41EB4EF4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A9C8F-C80C-4EF9-A288-68F26226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EB8732-42F2-44B3-A712-F64DEA0A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DCC020-67BF-4300-A5CA-D6C21134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6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205E98-A52E-4566-B1EB-CCC6B23B9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E2A9EB-81FB-4DBD-97CD-D8255F8E3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4BC49F-A19A-4A57-8B34-54A83C25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BAE649-FD7E-4945-8BDD-76DF6035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2713B5-316B-44B4-9D53-D4766DBE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6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1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28A6831A-6637-48D9-9D72-610FA30A06DA}"/>
              </a:ext>
            </a:extLst>
          </p:cNvPr>
          <p:cNvSpPr/>
          <p:nvPr userDrawn="1"/>
        </p:nvSpPr>
        <p:spPr>
          <a:xfrm>
            <a:off x="10799172" y="6476669"/>
            <a:ext cx="711994" cy="39290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A3F4898-DFE6-42A7-B909-644FA31159B7}"/>
              </a:ext>
            </a:extLst>
          </p:cNvPr>
          <p:cNvSpPr txBox="1">
            <a:spLocks/>
          </p:cNvSpPr>
          <p:nvPr userDrawn="1"/>
        </p:nvSpPr>
        <p:spPr>
          <a:xfrm>
            <a:off x="10770192" y="6595735"/>
            <a:ext cx="5238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BCDC8-8E65-43F5-AF26-2CEF1C6C8E15}" type="slidenum">
              <a:rPr lang="zh-CN" altLang="en-US" smtClean="0">
                <a:solidFill>
                  <a:schemeClr val="bg1"/>
                </a:solidFill>
                <a:latin typeface="Impact" panose="020B0806030902050204" pitchFamily="34" charset="0"/>
              </a:rPr>
              <a:pPr/>
              <a:t>‹#›</a:t>
            </a:fld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Freeform: Shape 41">
            <a:extLst>
              <a:ext uri="{FF2B5EF4-FFF2-40B4-BE49-F238E27FC236}">
                <a16:creationId xmlns:a16="http://schemas.microsoft.com/office/drawing/2014/main" id="{453DD3ED-CD3B-4CE5-ABEE-8E3FA6E9B188}"/>
              </a:ext>
            </a:extLst>
          </p:cNvPr>
          <p:cNvSpPr/>
          <p:nvPr userDrawn="1"/>
        </p:nvSpPr>
        <p:spPr>
          <a:xfrm rot="18900000" flipH="1">
            <a:off x="-679150" y="615061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021139E9-4699-406F-924F-D707666C154C}"/>
              </a:ext>
            </a:extLst>
          </p:cNvPr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BB41E1EC-4F59-4660-B8F6-AD66815D8732}"/>
              </a:ext>
            </a:extLst>
          </p:cNvPr>
          <p:cNvSpPr/>
          <p:nvPr userDrawn="1"/>
        </p:nvSpPr>
        <p:spPr>
          <a:xfrm rot="2700000">
            <a:off x="11562152" y="-3645270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9F3EAB02-DF48-4AA1-820C-9A36A6531810}"/>
              </a:ext>
            </a:extLst>
          </p:cNvPr>
          <p:cNvSpPr/>
          <p:nvPr userDrawn="1"/>
        </p:nvSpPr>
        <p:spPr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B7084354-40E2-41EB-82D3-C3CEF24F9D3B}"/>
              </a:ext>
            </a:extLst>
          </p:cNvPr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8CB4D3BA-9530-49FB-99DA-304DA12EF981}"/>
              </a:ext>
            </a:extLst>
          </p:cNvPr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EE9434DD-BB09-4468-BD45-5CFBBA2B1DD8}"/>
                </a:ext>
              </a:extLst>
            </p:cNvPr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4F2F8D6A-55C5-4D5F-9B3E-BC77F4A06405}"/>
                </a:ext>
              </a:extLst>
            </p:cNvPr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93188E84-8AD3-4B6B-A79A-CF3999D95ECC}"/>
              </a:ext>
            </a:extLst>
          </p:cNvPr>
          <p:cNvGrpSpPr/>
          <p:nvPr userDrawn="1"/>
        </p:nvGrpSpPr>
        <p:grpSpPr>
          <a:xfrm>
            <a:off x="6287839" y="389917"/>
            <a:ext cx="6096503" cy="56431"/>
            <a:chOff x="2110637" y="95339"/>
            <a:chExt cx="6096503" cy="56431"/>
          </a:xfrm>
        </p:grpSpPr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1ADFA197-D88B-4648-9AAC-5280F886ADA1}"/>
                </a:ext>
              </a:extLst>
            </p:cNvPr>
            <p:cNvSpPr/>
            <p:nvPr/>
          </p:nvSpPr>
          <p:spPr>
            <a:xfrm rot="2700000" flipH="1">
              <a:off x="468682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623921B9-3D60-4110-8584-04CC2638C607}"/>
                </a:ext>
              </a:extLst>
            </p:cNvPr>
            <p:cNvSpPr/>
            <p:nvPr/>
          </p:nvSpPr>
          <p:spPr>
            <a:xfrm rot="2700000" flipH="1">
              <a:off x="4908751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01C31E7E-41CE-4C5A-8F00-4F46A5769605}"/>
                </a:ext>
              </a:extLst>
            </p:cNvPr>
            <p:cNvSpPr/>
            <p:nvPr/>
          </p:nvSpPr>
          <p:spPr>
            <a:xfrm rot="2700000" flipH="1">
              <a:off x="5130674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6F51F80F-C259-448F-93CE-05E5D77707AC}"/>
                </a:ext>
              </a:extLst>
            </p:cNvPr>
            <p:cNvSpPr/>
            <p:nvPr/>
          </p:nvSpPr>
          <p:spPr>
            <a:xfrm rot="2700000" flipH="1">
              <a:off x="5352597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: Rounded Corners 13">
              <a:extLst>
                <a:ext uri="{FF2B5EF4-FFF2-40B4-BE49-F238E27FC236}">
                  <a16:creationId xmlns:a16="http://schemas.microsoft.com/office/drawing/2014/main" id="{47E18BC8-76C9-47D4-B54F-969584EE456B}"/>
                </a:ext>
              </a:extLst>
            </p:cNvPr>
            <p:cNvSpPr/>
            <p:nvPr/>
          </p:nvSpPr>
          <p:spPr>
            <a:xfrm rot="2700000" flipH="1">
              <a:off x="557451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Rectangle: Rounded Corners 21">
            <a:extLst>
              <a:ext uri="{FF2B5EF4-FFF2-40B4-BE49-F238E27FC236}">
                <a16:creationId xmlns:a16="http://schemas.microsoft.com/office/drawing/2014/main" id="{3E74ADF8-7D8D-40D8-8C28-3036405DEFFA}"/>
              </a:ext>
            </a:extLst>
          </p:cNvPr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56AE7852-4093-465A-9F7F-C07AF4C1D718}"/>
              </a:ext>
            </a:extLst>
          </p:cNvPr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: Rounded Corners 23">
            <a:extLst>
              <a:ext uri="{FF2B5EF4-FFF2-40B4-BE49-F238E27FC236}">
                <a16:creationId xmlns:a16="http://schemas.microsoft.com/office/drawing/2014/main" id="{70062706-9824-4488-954E-5C48127CD5E7}"/>
              </a:ext>
            </a:extLst>
          </p:cNvPr>
          <p:cNvSpPr/>
          <p:nvPr userDrawn="1"/>
        </p:nvSpPr>
        <p:spPr>
          <a:xfrm rot="2700000" flipH="1">
            <a:off x="9656665" y="2296495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4">
            <a:extLst>
              <a:ext uri="{FF2B5EF4-FFF2-40B4-BE49-F238E27FC236}">
                <a16:creationId xmlns:a16="http://schemas.microsoft.com/office/drawing/2014/main" id="{BC3676E3-C371-4380-950B-ACB0F95AE85A}"/>
              </a:ext>
            </a:extLst>
          </p:cNvPr>
          <p:cNvSpPr/>
          <p:nvPr userDrawn="1"/>
        </p:nvSpPr>
        <p:spPr>
          <a:xfrm rot="2700000">
            <a:off x="7063233" y="373967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2" name="Rectangle: Rounded Corners 25">
            <a:extLst>
              <a:ext uri="{FF2B5EF4-FFF2-40B4-BE49-F238E27FC236}">
                <a16:creationId xmlns:a16="http://schemas.microsoft.com/office/drawing/2014/main" id="{B45A2C47-1DE4-4450-AF36-A9D53BD06E5F}"/>
              </a:ext>
            </a:extLst>
          </p:cNvPr>
          <p:cNvSpPr/>
          <p:nvPr userDrawn="1"/>
        </p:nvSpPr>
        <p:spPr>
          <a:xfrm rot="2700000">
            <a:off x="7552981" y="-744033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Rectangle: Rounded Corners 37">
            <a:extLst>
              <a:ext uri="{FF2B5EF4-FFF2-40B4-BE49-F238E27FC236}">
                <a16:creationId xmlns:a16="http://schemas.microsoft.com/office/drawing/2014/main" id="{8EFF2F83-2C4F-4F18-87BB-EA49CEA3023A}"/>
              </a:ext>
            </a:extLst>
          </p:cNvPr>
          <p:cNvSpPr/>
          <p:nvPr userDrawn="1"/>
        </p:nvSpPr>
        <p:spPr>
          <a:xfrm rot="2700000" flipH="1">
            <a:off x="11207545" y="4393474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: Rounded Corners 45">
            <a:extLst>
              <a:ext uri="{FF2B5EF4-FFF2-40B4-BE49-F238E27FC236}">
                <a16:creationId xmlns:a16="http://schemas.microsoft.com/office/drawing/2014/main" id="{C1B084DE-0D57-46FF-9571-DA395DD7F1ED}"/>
              </a:ext>
            </a:extLst>
          </p:cNvPr>
          <p:cNvSpPr/>
          <p:nvPr userDrawn="1"/>
        </p:nvSpPr>
        <p:spPr>
          <a:xfrm rot="2700000" flipH="1">
            <a:off x="1440024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: Rounded Corners 46">
            <a:extLst>
              <a:ext uri="{FF2B5EF4-FFF2-40B4-BE49-F238E27FC236}">
                <a16:creationId xmlns:a16="http://schemas.microsoft.com/office/drawing/2014/main" id="{8344C714-D102-48F8-B546-BAE0AD3F1DFF}"/>
              </a:ext>
            </a:extLst>
          </p:cNvPr>
          <p:cNvSpPr/>
          <p:nvPr userDrawn="1"/>
        </p:nvSpPr>
        <p:spPr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82A4C5A-73CC-461F-A94C-053FDE75AA4C}"/>
              </a:ext>
            </a:extLst>
          </p:cNvPr>
          <p:cNvGrpSpPr/>
          <p:nvPr userDrawn="1"/>
        </p:nvGrpSpPr>
        <p:grpSpPr>
          <a:xfrm>
            <a:off x="-1033117" y="244236"/>
            <a:ext cx="5180941" cy="569227"/>
            <a:chOff x="-672252" y="338191"/>
            <a:chExt cx="5180941" cy="569227"/>
          </a:xfrm>
        </p:grpSpPr>
        <p:sp>
          <p:nvSpPr>
            <p:cNvPr id="27" name="标题 1">
              <a:extLst>
                <a:ext uri="{FF2B5EF4-FFF2-40B4-BE49-F238E27FC236}">
                  <a16:creationId xmlns:a16="http://schemas.microsoft.com/office/drawing/2014/main" id="{57141273-AC97-44BB-A7E3-AEE838281F65}"/>
                </a:ext>
              </a:extLst>
            </p:cNvPr>
            <p:cNvSpPr txBox="1">
              <a:spLocks/>
            </p:cNvSpPr>
            <p:nvPr/>
          </p:nvSpPr>
          <p:spPr>
            <a:xfrm>
              <a:off x="-672252" y="338191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>
                <a:defRPr/>
              </a:pPr>
              <a:r>
                <a:rPr lang="zh-CN" altLang="en-US" sz="2400" b="1" kern="0" spc="600" dirty="0">
                  <a:solidFill>
                    <a:srgbClr val="0070C0"/>
                  </a:solidFill>
                  <a:latin typeface="+mj-ea"/>
                  <a:ea typeface="+mj-ea"/>
                </a:rPr>
                <a:t>插入小标题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98367E8-D595-41D0-9AB2-B71432B5C60D}"/>
                </a:ext>
              </a:extLst>
            </p:cNvPr>
            <p:cNvSpPr/>
            <p:nvPr/>
          </p:nvSpPr>
          <p:spPr>
            <a:xfrm>
              <a:off x="2786743" y="568864"/>
              <a:ext cx="17219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spc="600" dirty="0">
                  <a:solidFill>
                    <a:schemeClr val="bg1">
                      <a:lumMod val="50000"/>
                    </a:schemeClr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SUBTITLE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81359A65-102F-4B39-B655-B61E1E8ECC82}"/>
              </a:ext>
            </a:extLst>
          </p:cNvPr>
          <p:cNvSpPr/>
          <p:nvPr userDrawn="1"/>
        </p:nvSpPr>
        <p:spPr>
          <a:xfrm>
            <a:off x="10696001" y="453052"/>
            <a:ext cx="114909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pc="600" dirty="0">
                <a:latin typeface="+mj-ea"/>
                <a:ea typeface="+mj-ea"/>
              </a:rPr>
              <a:t>LOGO</a:t>
            </a:r>
            <a:endParaRPr lang="zh-CN" altLang="en-US" spc="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354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21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00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1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02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CB48B-3015-4F98-813E-FD382899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1AC7FC-ABA3-4FBA-AE3E-FC8A0F97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25BAA6-9C52-4AF8-9317-2D1BB1A6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DA630A-E5B0-4D4B-A461-C7341086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B34F5-07E4-4209-8D89-2AFE8D11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11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65B1CD-CA77-45A1-89C7-625BC505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9214A-A595-435B-9145-0F1D1CFF0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43371C-85F8-4758-8FB0-2919DBEE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8294F-8029-4C8C-A4B1-BD61BD4A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1761C3-BF3E-40E1-B930-9FFC26DD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95638-8501-4A0A-A4DF-6F4AC762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BB21A9-0CFE-4B7D-B489-57EF11FFD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FFF61D-7036-42D7-A68B-17E483870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A95A21-13C0-4635-AAAD-CB479160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D3C134-C21B-4E06-9E33-ECA09437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1519FF-E2BE-4DD4-8787-3F64FDA2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6645D-8DF4-43FC-8C7B-2E61E2AA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6FA18E-2119-4974-9322-460C88252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5F36BE-4BAF-4AF2-8E2C-B8EC247F4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C29D2E-0374-43E5-9DFD-460A3BDEB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55278C-7271-435E-81F2-A4C860792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E11C0E-37C3-455C-91A4-C92B91C9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93CA44-233A-4E47-80A1-FA392EB5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629F36-DABB-474B-96FD-D7AD2526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7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966DD-C430-4E2D-892B-68BEF957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4ADB57-D416-4B58-94C0-D451B7EB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602F18-AD50-4242-8AC4-BDE32E14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B0A4B2-5386-4386-893C-6397D8FC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7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14782A-4237-469B-9F6E-962DD981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3B6615-6C56-4252-B2CC-5BA4A9FB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F693E0-6189-4BC7-8078-B684BECE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8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3B335-98D6-4223-86D3-C33D8452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DF7A3-375E-4398-B1D4-8C5F6B8D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3A88CD-A99B-4E03-BA39-24097A29D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727896-4D33-498E-96C3-386BF829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92BB69-8A8E-45EB-80FA-02DA1D97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D1CE6F-F74D-4E4B-A090-D7A9B120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17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482BF-6455-45B0-99A9-FCE9D4CB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786403-4912-4AAF-A81B-76CB3458E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999245-0D1E-4690-B749-CC00A6285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E7D683-9DE3-4C14-8A7E-6629E6A6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888C6-7CCB-488E-9183-DC4C31AA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A85DAE-2865-42CA-B175-6883BF17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1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BB5F5F-8927-4762-9DFC-6B213E4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B4F7A-7A1C-4DF8-BEB1-F5A96C428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07614C-0236-45DC-A6D9-10E2F3F6F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14A4-AD5D-47E1-A0F0-7B05FCE2A147}" type="datetimeFigureOut">
              <a:rPr lang="zh-CN" altLang="en-US" smtClean="0"/>
              <a:t>2019/6/3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62B3D6-1035-463A-B842-1A4CDC1A2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AAA229-97A1-45A1-B2F9-A3C5E138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DC42-DB5B-4255-BD37-76A3A3F9C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9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hn.docer.com/works?userid=19288769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E006F6-8E71-4554-9685-7CC107F8D7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Freeform: Shape 41">
            <a:extLst>
              <a:ext uri="{FF2B5EF4-FFF2-40B4-BE49-F238E27FC236}">
                <a16:creationId xmlns:a16="http://schemas.microsoft.com/office/drawing/2014/main" id="{414C34D3-241B-4A39-8EB9-F0CC7CEE5DC9}"/>
              </a:ext>
            </a:extLst>
          </p:cNvPr>
          <p:cNvSpPr/>
          <p:nvPr/>
        </p:nvSpPr>
        <p:spPr>
          <a:xfrm rot="18900000" flipH="1">
            <a:off x="-679150" y="615061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4" name="Rectangle: Rounded Corners 3">
            <a:extLst>
              <a:ext uri="{FF2B5EF4-FFF2-40B4-BE49-F238E27FC236}">
                <a16:creationId xmlns:a16="http://schemas.microsoft.com/office/drawing/2014/main" id="{82E0CA7C-F77E-437B-B455-1A164BE7D82A}"/>
              </a:ext>
            </a:extLst>
          </p:cNvPr>
          <p:cNvSpPr/>
          <p:nvPr/>
        </p:nvSpPr>
        <p:spPr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5" name="Rectangle: Rounded Corners 21">
            <a:extLst>
              <a:ext uri="{FF2B5EF4-FFF2-40B4-BE49-F238E27FC236}">
                <a16:creationId xmlns:a16="http://schemas.microsoft.com/office/drawing/2014/main" id="{75C1F31E-976A-47E6-AC27-C77D666C46C9}"/>
              </a:ext>
            </a:extLst>
          </p:cNvPr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Rectangle: Rounded Corners 22">
            <a:extLst>
              <a:ext uri="{FF2B5EF4-FFF2-40B4-BE49-F238E27FC236}">
                <a16:creationId xmlns:a16="http://schemas.microsoft.com/office/drawing/2014/main" id="{AE44A51D-65FA-4743-9B8A-F4171851FA28}"/>
              </a:ext>
            </a:extLst>
          </p:cNvPr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Rectangle: Rounded Corners 23">
            <a:extLst>
              <a:ext uri="{FF2B5EF4-FFF2-40B4-BE49-F238E27FC236}">
                <a16:creationId xmlns:a16="http://schemas.microsoft.com/office/drawing/2014/main" id="{16280815-ED1B-4F0A-B59B-122FE9C9E966}"/>
              </a:ext>
            </a:extLst>
          </p:cNvPr>
          <p:cNvSpPr/>
          <p:nvPr/>
        </p:nvSpPr>
        <p:spPr>
          <a:xfrm rot="2700000" flipH="1">
            <a:off x="9656665" y="2296495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Rectangle: Rounded Corners 24">
            <a:extLst>
              <a:ext uri="{FF2B5EF4-FFF2-40B4-BE49-F238E27FC236}">
                <a16:creationId xmlns:a16="http://schemas.microsoft.com/office/drawing/2014/main" id="{F7DEB940-CAC8-4E2F-ADDA-8196377E20D9}"/>
              </a:ext>
            </a:extLst>
          </p:cNvPr>
          <p:cNvSpPr/>
          <p:nvPr/>
        </p:nvSpPr>
        <p:spPr>
          <a:xfrm rot="2700000">
            <a:off x="7063233" y="373967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9" name="Rectangle: Rounded Corners 25">
            <a:extLst>
              <a:ext uri="{FF2B5EF4-FFF2-40B4-BE49-F238E27FC236}">
                <a16:creationId xmlns:a16="http://schemas.microsoft.com/office/drawing/2014/main" id="{45873106-8A84-4F40-842B-5F7CDD82C6D9}"/>
              </a:ext>
            </a:extLst>
          </p:cNvPr>
          <p:cNvSpPr/>
          <p:nvPr/>
        </p:nvSpPr>
        <p:spPr>
          <a:xfrm rot="2700000">
            <a:off x="7552981" y="-744033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70" name="Rectangle: Rounded Corners 37">
            <a:extLst>
              <a:ext uri="{FF2B5EF4-FFF2-40B4-BE49-F238E27FC236}">
                <a16:creationId xmlns:a16="http://schemas.microsoft.com/office/drawing/2014/main" id="{47135462-9558-4345-825B-83F2E9266B22}"/>
              </a:ext>
            </a:extLst>
          </p:cNvPr>
          <p:cNvSpPr/>
          <p:nvPr/>
        </p:nvSpPr>
        <p:spPr>
          <a:xfrm rot="2700000" flipH="1">
            <a:off x="11207545" y="4393474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Rectangle: Rounded Corners 45">
            <a:extLst>
              <a:ext uri="{FF2B5EF4-FFF2-40B4-BE49-F238E27FC236}">
                <a16:creationId xmlns:a16="http://schemas.microsoft.com/office/drawing/2014/main" id="{98A68AE2-F50E-486F-91AE-CCD3273B8B4A}"/>
              </a:ext>
            </a:extLst>
          </p:cNvPr>
          <p:cNvSpPr/>
          <p:nvPr/>
        </p:nvSpPr>
        <p:spPr>
          <a:xfrm rot="2700000" flipH="1">
            <a:off x="1440024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2" name="Rectangle: Rounded Corners 46">
            <a:extLst>
              <a:ext uri="{FF2B5EF4-FFF2-40B4-BE49-F238E27FC236}">
                <a16:creationId xmlns:a16="http://schemas.microsoft.com/office/drawing/2014/main" id="{9AF701EE-B796-4E16-953C-1DD30D4018E9}"/>
              </a:ext>
            </a:extLst>
          </p:cNvPr>
          <p:cNvSpPr/>
          <p:nvPr/>
        </p:nvSpPr>
        <p:spPr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CDE3F8-47D1-473E-AFDC-94132525E34D}"/>
              </a:ext>
            </a:extLst>
          </p:cNvPr>
          <p:cNvSpPr/>
          <p:nvPr/>
        </p:nvSpPr>
        <p:spPr>
          <a:xfrm>
            <a:off x="1902195" y="2191014"/>
            <a:ext cx="84016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spc="1000" dirty="0">
                <a:solidFill>
                  <a:schemeClr val="bg1"/>
                </a:solidFill>
              </a:rPr>
              <a:t>统计图合集</a:t>
            </a:r>
            <a:r>
              <a:rPr lang="en-US" altLang="zh-CN" sz="8000" b="1" spc="1000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zh-CN" altLang="en-US" sz="8000" b="1" spc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8" name="矩形 247">
            <a:extLst>
              <a:ext uri="{FF2B5EF4-FFF2-40B4-BE49-F238E27FC236}">
                <a16:creationId xmlns:a16="http://schemas.microsoft.com/office/drawing/2014/main" id="{9F2D599D-6301-486E-B67D-C7455B42A502}"/>
              </a:ext>
            </a:extLst>
          </p:cNvPr>
          <p:cNvSpPr/>
          <p:nvPr/>
        </p:nvSpPr>
        <p:spPr>
          <a:xfrm>
            <a:off x="2931970" y="3556644"/>
            <a:ext cx="6410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chemeClr val="bg1">
                    <a:lumMod val="65000"/>
                  </a:schemeClr>
                </a:solidFill>
              </a:rPr>
              <a:t>PPT OF STATISTICAL GRAPH COLLECTION</a:t>
            </a:r>
            <a:endParaRPr lang="zh-CN" altLang="en-US" sz="2000" b="1" spc="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70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it-IT" sz="900">
                <a:latin typeface="Source Sans Pro" panose="020B0503030403020204" pitchFamily="34" charset="0"/>
              </a:rPr>
              <a:t>www.yourcompany.com | powerpoint template</a:t>
            </a:r>
            <a:endParaRPr lang="en-US" sz="900" dirty="0">
              <a:latin typeface="Source Sans Pro" panose="020B0503030403020204" pitchFamily="34" charset="0"/>
            </a:endParaRPr>
          </a:p>
        </p:txBody>
      </p:sp>
      <p:sp>
        <p:nvSpPr>
          <p:cNvPr id="72" name="71 Marcador de número de diapositiva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F439014-E629-42E3-A58B-61A0F1C8CFFE}" type="slidenum">
              <a:rPr lang="es-SV" smtClean="0"/>
              <a:pPr/>
              <a:t>10</a:t>
            </a:fld>
            <a:endParaRPr lang="es-SV"/>
          </a:p>
        </p:txBody>
      </p:sp>
      <p:cxnSp>
        <p:nvCxnSpPr>
          <p:cNvPr id="5" name="Title Line"/>
          <p:cNvCxnSpPr/>
          <p:nvPr/>
        </p:nvCxnSpPr>
        <p:spPr>
          <a:xfrm flipV="1">
            <a:off x="5600271" y="3081068"/>
            <a:ext cx="5422475" cy="6770"/>
          </a:xfrm>
          <a:prstGeom prst="line">
            <a:avLst/>
          </a:prstGeom>
          <a:solidFill>
            <a:schemeClr val="tx1"/>
          </a:solidFill>
          <a:ln w="12700"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</p:cxnSp>
      <p:sp>
        <p:nvSpPr>
          <p:cNvPr id="6" name="5 Rectángulo redondeado"/>
          <p:cNvSpPr/>
          <p:nvPr/>
        </p:nvSpPr>
        <p:spPr>
          <a:xfrm>
            <a:off x="6151753" y="2376795"/>
            <a:ext cx="276319" cy="8033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7" name="6 Rectángulo redondeado"/>
          <p:cNvSpPr/>
          <p:nvPr/>
        </p:nvSpPr>
        <p:spPr>
          <a:xfrm>
            <a:off x="6517178" y="2140477"/>
            <a:ext cx="276319" cy="10396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8" name="7 Rectángulo redondeado"/>
          <p:cNvSpPr/>
          <p:nvPr/>
        </p:nvSpPr>
        <p:spPr>
          <a:xfrm>
            <a:off x="5786327" y="2522220"/>
            <a:ext cx="276319" cy="65790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13" name="12 Rectángulo redondeado"/>
          <p:cNvSpPr/>
          <p:nvPr/>
        </p:nvSpPr>
        <p:spPr>
          <a:xfrm>
            <a:off x="7524246" y="2376795"/>
            <a:ext cx="276319" cy="8033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14" name="13 Rectángulo redondeado"/>
          <p:cNvSpPr/>
          <p:nvPr/>
        </p:nvSpPr>
        <p:spPr>
          <a:xfrm>
            <a:off x="7889672" y="2376795"/>
            <a:ext cx="276319" cy="8033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15" name="14 Rectángulo redondeado"/>
          <p:cNvSpPr/>
          <p:nvPr/>
        </p:nvSpPr>
        <p:spPr>
          <a:xfrm>
            <a:off x="7158820" y="2229603"/>
            <a:ext cx="276319" cy="9505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25" name="24 Rectángulo redondeado"/>
          <p:cNvSpPr/>
          <p:nvPr/>
        </p:nvSpPr>
        <p:spPr>
          <a:xfrm>
            <a:off x="8896740" y="2072104"/>
            <a:ext cx="276319" cy="11080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26" name="25 Rectángulo redondeado"/>
          <p:cNvSpPr/>
          <p:nvPr/>
        </p:nvSpPr>
        <p:spPr>
          <a:xfrm>
            <a:off x="9262166" y="2626114"/>
            <a:ext cx="276319" cy="5540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27" name="26 Rectángulo redondeado"/>
          <p:cNvSpPr/>
          <p:nvPr/>
        </p:nvSpPr>
        <p:spPr>
          <a:xfrm>
            <a:off x="8531314" y="2274603"/>
            <a:ext cx="276319" cy="9055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33" name="32 Rectángulo redondeado"/>
          <p:cNvSpPr/>
          <p:nvPr/>
        </p:nvSpPr>
        <p:spPr>
          <a:xfrm>
            <a:off x="10263439" y="2229603"/>
            <a:ext cx="276319" cy="95052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34" name="33 Rectángulo redondeado"/>
          <p:cNvSpPr/>
          <p:nvPr/>
        </p:nvSpPr>
        <p:spPr>
          <a:xfrm>
            <a:off x="10628865" y="1914605"/>
            <a:ext cx="276319" cy="12655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35" name="34 Rectángulo redondeado"/>
          <p:cNvSpPr/>
          <p:nvPr/>
        </p:nvSpPr>
        <p:spPr>
          <a:xfrm>
            <a:off x="9898013" y="2376794"/>
            <a:ext cx="276319" cy="80332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/>
          </a:p>
        </p:txBody>
      </p:sp>
      <p:sp>
        <p:nvSpPr>
          <p:cNvPr id="53" name="87 Rectángulo"/>
          <p:cNvSpPr/>
          <p:nvPr/>
        </p:nvSpPr>
        <p:spPr>
          <a:xfrm>
            <a:off x="10174332" y="3377097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spc="3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Q4</a:t>
            </a:r>
          </a:p>
        </p:txBody>
      </p:sp>
      <p:sp>
        <p:nvSpPr>
          <p:cNvPr id="54" name="87 Rectángulo"/>
          <p:cNvSpPr/>
          <p:nvPr/>
        </p:nvSpPr>
        <p:spPr>
          <a:xfrm>
            <a:off x="8810044" y="3377097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spc="3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Q3</a:t>
            </a:r>
          </a:p>
        </p:txBody>
      </p:sp>
      <p:sp>
        <p:nvSpPr>
          <p:cNvPr id="55" name="87 Rectángulo"/>
          <p:cNvSpPr/>
          <p:nvPr/>
        </p:nvSpPr>
        <p:spPr>
          <a:xfrm>
            <a:off x="7445756" y="3377097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spc="3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Q2</a:t>
            </a:r>
          </a:p>
        </p:txBody>
      </p:sp>
      <p:sp>
        <p:nvSpPr>
          <p:cNvPr id="56" name="87 Rectángulo"/>
          <p:cNvSpPr/>
          <p:nvPr/>
        </p:nvSpPr>
        <p:spPr>
          <a:xfrm>
            <a:off x="6081468" y="3377097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spc="3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Q1</a:t>
            </a:r>
          </a:p>
        </p:txBody>
      </p:sp>
      <p:sp>
        <p:nvSpPr>
          <p:cNvPr id="57" name="Rectángulo 49"/>
          <p:cNvSpPr/>
          <p:nvPr/>
        </p:nvSpPr>
        <p:spPr>
          <a:xfrm>
            <a:off x="5600271" y="3889012"/>
            <a:ext cx="5422475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5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en Sans Condensed" panose="020B0806030504020204" pitchFamily="34" charset="0"/>
              </a:rPr>
              <a:t>输入你的标题</a:t>
            </a:r>
          </a:p>
          <a:p>
            <a:pPr lvl="0" algn="just"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en Sans Condensed" panose="020B0806030504020204" pitchFamily="34" charset="0"/>
              </a:rPr>
              <a:t>详细内容</a:t>
            </a:r>
            <a:r>
              <a:rPr lang="en-US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en Sans Condensed" panose="020B0806030504020204" pitchFamily="34" charset="0"/>
              </a:rPr>
              <a:t>……</a:t>
            </a:r>
            <a:r>
              <a:rPr lang="zh-CN" alt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Open Sans Condensed" panose="020B0806030504020204" pitchFamily="34" charset="0"/>
              </a:rPr>
              <a:t>点击输入本栏的具体文字，简明扼要的说明分项内容，此为概念图解。</a:t>
            </a:r>
            <a:endParaRPr lang="en-US" sz="1000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8" name="Freeform 263"/>
          <p:cNvSpPr>
            <a:spLocks/>
          </p:cNvSpPr>
          <p:nvPr/>
        </p:nvSpPr>
        <p:spPr bwMode="auto">
          <a:xfrm>
            <a:off x="2746185" y="1718527"/>
            <a:ext cx="1767746" cy="2140754"/>
          </a:xfrm>
          <a:custGeom>
            <a:avLst/>
            <a:gdLst>
              <a:gd name="T0" fmla="*/ 4 w 1092"/>
              <a:gd name="T1" fmla="*/ 0 h 1319"/>
              <a:gd name="T2" fmla="*/ 124 w 1092"/>
              <a:gd name="T3" fmla="*/ 13 h 1319"/>
              <a:gd name="T4" fmla="*/ 238 w 1092"/>
              <a:gd name="T5" fmla="*/ 37 h 1319"/>
              <a:gd name="T6" fmla="*/ 348 w 1092"/>
              <a:gd name="T7" fmla="*/ 72 h 1319"/>
              <a:gd name="T8" fmla="*/ 454 w 1092"/>
              <a:gd name="T9" fmla="*/ 119 h 1319"/>
              <a:gd name="T10" fmla="*/ 554 w 1092"/>
              <a:gd name="T11" fmla="*/ 174 h 1319"/>
              <a:gd name="T12" fmla="*/ 646 w 1092"/>
              <a:gd name="T13" fmla="*/ 241 h 1319"/>
              <a:gd name="T14" fmla="*/ 732 w 1092"/>
              <a:gd name="T15" fmla="*/ 314 h 1319"/>
              <a:gd name="T16" fmla="*/ 811 w 1092"/>
              <a:gd name="T17" fmla="*/ 396 h 1319"/>
              <a:gd name="T18" fmla="*/ 880 w 1092"/>
              <a:gd name="T19" fmla="*/ 487 h 1319"/>
              <a:gd name="T20" fmla="*/ 941 w 1092"/>
              <a:gd name="T21" fmla="*/ 583 h 1319"/>
              <a:gd name="T22" fmla="*/ 994 w 1092"/>
              <a:gd name="T23" fmla="*/ 685 h 1319"/>
              <a:gd name="T24" fmla="*/ 1035 w 1092"/>
              <a:gd name="T25" fmla="*/ 791 h 1319"/>
              <a:gd name="T26" fmla="*/ 1064 w 1092"/>
              <a:gd name="T27" fmla="*/ 905 h 1319"/>
              <a:gd name="T28" fmla="*/ 1084 w 1092"/>
              <a:gd name="T29" fmla="*/ 1021 h 1319"/>
              <a:gd name="T30" fmla="*/ 1092 w 1092"/>
              <a:gd name="T31" fmla="*/ 1142 h 1319"/>
              <a:gd name="T32" fmla="*/ 768 w 1092"/>
              <a:gd name="T33" fmla="*/ 1319 h 1319"/>
              <a:gd name="T34" fmla="*/ 442 w 1092"/>
              <a:gd name="T35" fmla="*/ 1142 h 1319"/>
              <a:gd name="T36" fmla="*/ 436 w 1092"/>
              <a:gd name="T37" fmla="*/ 1068 h 1319"/>
              <a:gd name="T38" fmla="*/ 418 w 1092"/>
              <a:gd name="T39" fmla="*/ 995 h 1319"/>
              <a:gd name="T40" fmla="*/ 391 w 1092"/>
              <a:gd name="T41" fmla="*/ 930 h 1319"/>
              <a:gd name="T42" fmla="*/ 355 w 1092"/>
              <a:gd name="T43" fmla="*/ 868 h 1319"/>
              <a:gd name="T44" fmla="*/ 312 w 1092"/>
              <a:gd name="T45" fmla="*/ 813 h 1319"/>
              <a:gd name="T46" fmla="*/ 261 w 1092"/>
              <a:gd name="T47" fmla="*/ 764 h 1319"/>
              <a:gd name="T48" fmla="*/ 204 w 1092"/>
              <a:gd name="T49" fmla="*/ 722 h 1319"/>
              <a:gd name="T50" fmla="*/ 141 w 1092"/>
              <a:gd name="T51" fmla="*/ 689 h 1319"/>
              <a:gd name="T52" fmla="*/ 73 w 1092"/>
              <a:gd name="T53" fmla="*/ 665 h 1319"/>
              <a:gd name="T54" fmla="*/ 0 w 1092"/>
              <a:gd name="T55" fmla="*/ 652 h 1319"/>
              <a:gd name="T56" fmla="*/ 181 w 1092"/>
              <a:gd name="T57" fmla="*/ 320 h 1319"/>
              <a:gd name="T58" fmla="*/ 4 w 1092"/>
              <a:gd name="T59" fmla="*/ 0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2" h="1319">
                <a:moveTo>
                  <a:pt x="4" y="0"/>
                </a:moveTo>
                <a:lnTo>
                  <a:pt x="124" y="13"/>
                </a:lnTo>
                <a:lnTo>
                  <a:pt x="238" y="37"/>
                </a:lnTo>
                <a:lnTo>
                  <a:pt x="348" y="72"/>
                </a:lnTo>
                <a:lnTo>
                  <a:pt x="454" y="119"/>
                </a:lnTo>
                <a:lnTo>
                  <a:pt x="554" y="174"/>
                </a:lnTo>
                <a:lnTo>
                  <a:pt x="646" y="241"/>
                </a:lnTo>
                <a:lnTo>
                  <a:pt x="732" y="314"/>
                </a:lnTo>
                <a:lnTo>
                  <a:pt x="811" y="396"/>
                </a:lnTo>
                <a:lnTo>
                  <a:pt x="880" y="487"/>
                </a:lnTo>
                <a:lnTo>
                  <a:pt x="941" y="583"/>
                </a:lnTo>
                <a:lnTo>
                  <a:pt x="994" y="685"/>
                </a:lnTo>
                <a:lnTo>
                  <a:pt x="1035" y="791"/>
                </a:lnTo>
                <a:lnTo>
                  <a:pt x="1064" y="905"/>
                </a:lnTo>
                <a:lnTo>
                  <a:pt x="1084" y="1021"/>
                </a:lnTo>
                <a:lnTo>
                  <a:pt x="1092" y="1142"/>
                </a:lnTo>
                <a:lnTo>
                  <a:pt x="768" y="1319"/>
                </a:lnTo>
                <a:lnTo>
                  <a:pt x="442" y="1142"/>
                </a:lnTo>
                <a:lnTo>
                  <a:pt x="436" y="1068"/>
                </a:lnTo>
                <a:lnTo>
                  <a:pt x="418" y="995"/>
                </a:lnTo>
                <a:lnTo>
                  <a:pt x="391" y="930"/>
                </a:lnTo>
                <a:lnTo>
                  <a:pt x="355" y="868"/>
                </a:lnTo>
                <a:lnTo>
                  <a:pt x="312" y="813"/>
                </a:lnTo>
                <a:lnTo>
                  <a:pt x="261" y="764"/>
                </a:lnTo>
                <a:lnTo>
                  <a:pt x="204" y="722"/>
                </a:lnTo>
                <a:lnTo>
                  <a:pt x="141" y="689"/>
                </a:lnTo>
                <a:lnTo>
                  <a:pt x="73" y="665"/>
                </a:lnTo>
                <a:lnTo>
                  <a:pt x="0" y="652"/>
                </a:lnTo>
                <a:lnTo>
                  <a:pt x="181" y="32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SV" sz="900"/>
          </a:p>
        </p:txBody>
      </p:sp>
      <p:sp>
        <p:nvSpPr>
          <p:cNvPr id="59" name="Freeform 264"/>
          <p:cNvSpPr>
            <a:spLocks/>
          </p:cNvSpPr>
          <p:nvPr/>
        </p:nvSpPr>
        <p:spPr bwMode="auto">
          <a:xfrm>
            <a:off x="780582" y="1715283"/>
            <a:ext cx="2140755" cy="1767745"/>
          </a:xfrm>
          <a:custGeom>
            <a:avLst/>
            <a:gdLst>
              <a:gd name="T0" fmla="*/ 1143 w 1320"/>
              <a:gd name="T1" fmla="*/ 0 h 1090"/>
              <a:gd name="T2" fmla="*/ 1320 w 1320"/>
              <a:gd name="T3" fmla="*/ 322 h 1090"/>
              <a:gd name="T4" fmla="*/ 1141 w 1320"/>
              <a:gd name="T5" fmla="*/ 650 h 1090"/>
              <a:gd name="T6" fmla="*/ 1067 w 1320"/>
              <a:gd name="T7" fmla="*/ 656 h 1090"/>
              <a:gd name="T8" fmla="*/ 996 w 1320"/>
              <a:gd name="T9" fmla="*/ 673 h 1090"/>
              <a:gd name="T10" fmla="*/ 929 w 1320"/>
              <a:gd name="T11" fmla="*/ 699 h 1090"/>
              <a:gd name="T12" fmla="*/ 868 w 1320"/>
              <a:gd name="T13" fmla="*/ 736 h 1090"/>
              <a:gd name="T14" fmla="*/ 813 w 1320"/>
              <a:gd name="T15" fmla="*/ 779 h 1090"/>
              <a:gd name="T16" fmla="*/ 764 w 1320"/>
              <a:gd name="T17" fmla="*/ 830 h 1090"/>
              <a:gd name="T18" fmla="*/ 723 w 1320"/>
              <a:gd name="T19" fmla="*/ 887 h 1090"/>
              <a:gd name="T20" fmla="*/ 690 w 1320"/>
              <a:gd name="T21" fmla="*/ 950 h 1090"/>
              <a:gd name="T22" fmla="*/ 666 w 1320"/>
              <a:gd name="T23" fmla="*/ 1019 h 1090"/>
              <a:gd name="T24" fmla="*/ 650 w 1320"/>
              <a:gd name="T25" fmla="*/ 1090 h 1090"/>
              <a:gd name="T26" fmla="*/ 321 w 1320"/>
              <a:gd name="T27" fmla="*/ 911 h 1090"/>
              <a:gd name="T28" fmla="*/ 0 w 1320"/>
              <a:gd name="T29" fmla="*/ 1088 h 1090"/>
              <a:gd name="T30" fmla="*/ 12 w 1320"/>
              <a:gd name="T31" fmla="*/ 968 h 1090"/>
              <a:gd name="T32" fmla="*/ 38 w 1320"/>
              <a:gd name="T33" fmla="*/ 852 h 1090"/>
              <a:gd name="T34" fmla="*/ 73 w 1320"/>
              <a:gd name="T35" fmla="*/ 742 h 1090"/>
              <a:gd name="T36" fmla="*/ 120 w 1320"/>
              <a:gd name="T37" fmla="*/ 638 h 1090"/>
              <a:gd name="T38" fmla="*/ 175 w 1320"/>
              <a:gd name="T39" fmla="*/ 538 h 1090"/>
              <a:gd name="T40" fmla="*/ 242 w 1320"/>
              <a:gd name="T41" fmla="*/ 445 h 1090"/>
              <a:gd name="T42" fmla="*/ 315 w 1320"/>
              <a:gd name="T43" fmla="*/ 359 h 1090"/>
              <a:gd name="T44" fmla="*/ 397 w 1320"/>
              <a:gd name="T45" fmla="*/ 280 h 1090"/>
              <a:gd name="T46" fmla="*/ 485 w 1320"/>
              <a:gd name="T47" fmla="*/ 210 h 1090"/>
              <a:gd name="T48" fmla="*/ 582 w 1320"/>
              <a:gd name="T49" fmla="*/ 149 h 1090"/>
              <a:gd name="T50" fmla="*/ 684 w 1320"/>
              <a:gd name="T51" fmla="*/ 98 h 1090"/>
              <a:gd name="T52" fmla="*/ 792 w 1320"/>
              <a:gd name="T53" fmla="*/ 57 h 1090"/>
              <a:gd name="T54" fmla="*/ 906 w 1320"/>
              <a:gd name="T55" fmla="*/ 27 h 1090"/>
              <a:gd name="T56" fmla="*/ 1022 w 1320"/>
              <a:gd name="T57" fmla="*/ 8 h 1090"/>
              <a:gd name="T58" fmla="*/ 1143 w 1320"/>
              <a:gd name="T59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20" h="1090">
                <a:moveTo>
                  <a:pt x="1143" y="0"/>
                </a:moveTo>
                <a:lnTo>
                  <a:pt x="1320" y="322"/>
                </a:lnTo>
                <a:lnTo>
                  <a:pt x="1141" y="650"/>
                </a:lnTo>
                <a:lnTo>
                  <a:pt x="1067" y="656"/>
                </a:lnTo>
                <a:lnTo>
                  <a:pt x="996" y="673"/>
                </a:lnTo>
                <a:lnTo>
                  <a:pt x="929" y="699"/>
                </a:lnTo>
                <a:lnTo>
                  <a:pt x="868" y="736"/>
                </a:lnTo>
                <a:lnTo>
                  <a:pt x="813" y="779"/>
                </a:lnTo>
                <a:lnTo>
                  <a:pt x="764" y="830"/>
                </a:lnTo>
                <a:lnTo>
                  <a:pt x="723" y="887"/>
                </a:lnTo>
                <a:lnTo>
                  <a:pt x="690" y="950"/>
                </a:lnTo>
                <a:lnTo>
                  <a:pt x="666" y="1019"/>
                </a:lnTo>
                <a:lnTo>
                  <a:pt x="650" y="1090"/>
                </a:lnTo>
                <a:lnTo>
                  <a:pt x="321" y="911"/>
                </a:lnTo>
                <a:lnTo>
                  <a:pt x="0" y="1088"/>
                </a:lnTo>
                <a:lnTo>
                  <a:pt x="12" y="968"/>
                </a:lnTo>
                <a:lnTo>
                  <a:pt x="38" y="852"/>
                </a:lnTo>
                <a:lnTo>
                  <a:pt x="73" y="742"/>
                </a:lnTo>
                <a:lnTo>
                  <a:pt x="120" y="638"/>
                </a:lnTo>
                <a:lnTo>
                  <a:pt x="175" y="538"/>
                </a:lnTo>
                <a:lnTo>
                  <a:pt x="242" y="445"/>
                </a:lnTo>
                <a:lnTo>
                  <a:pt x="315" y="359"/>
                </a:lnTo>
                <a:lnTo>
                  <a:pt x="397" y="280"/>
                </a:lnTo>
                <a:lnTo>
                  <a:pt x="485" y="210"/>
                </a:lnTo>
                <a:lnTo>
                  <a:pt x="582" y="149"/>
                </a:lnTo>
                <a:lnTo>
                  <a:pt x="684" y="98"/>
                </a:lnTo>
                <a:lnTo>
                  <a:pt x="792" y="57"/>
                </a:lnTo>
                <a:lnTo>
                  <a:pt x="906" y="27"/>
                </a:lnTo>
                <a:lnTo>
                  <a:pt x="1022" y="8"/>
                </a:lnTo>
                <a:lnTo>
                  <a:pt x="114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SV" sz="900"/>
          </a:p>
        </p:txBody>
      </p:sp>
      <p:sp>
        <p:nvSpPr>
          <p:cNvPr id="60" name="Freeform 265"/>
          <p:cNvSpPr>
            <a:spLocks/>
          </p:cNvSpPr>
          <p:nvPr/>
        </p:nvSpPr>
        <p:spPr bwMode="auto">
          <a:xfrm>
            <a:off x="2373176" y="3687372"/>
            <a:ext cx="2137513" cy="1767745"/>
          </a:xfrm>
          <a:custGeom>
            <a:avLst/>
            <a:gdLst>
              <a:gd name="T0" fmla="*/ 668 w 1320"/>
              <a:gd name="T1" fmla="*/ 0 h 1090"/>
              <a:gd name="T2" fmla="*/ 1000 w 1320"/>
              <a:gd name="T3" fmla="*/ 179 h 1090"/>
              <a:gd name="T4" fmla="*/ 1320 w 1320"/>
              <a:gd name="T5" fmla="*/ 2 h 1090"/>
              <a:gd name="T6" fmla="*/ 1306 w 1320"/>
              <a:gd name="T7" fmla="*/ 122 h 1090"/>
              <a:gd name="T8" fmla="*/ 1283 w 1320"/>
              <a:gd name="T9" fmla="*/ 236 h 1090"/>
              <a:gd name="T10" fmla="*/ 1245 w 1320"/>
              <a:gd name="T11" fmla="*/ 348 h 1090"/>
              <a:gd name="T12" fmla="*/ 1200 w 1320"/>
              <a:gd name="T13" fmla="*/ 452 h 1090"/>
              <a:gd name="T14" fmla="*/ 1143 w 1320"/>
              <a:gd name="T15" fmla="*/ 552 h 1090"/>
              <a:gd name="T16" fmla="*/ 1078 w 1320"/>
              <a:gd name="T17" fmla="*/ 644 h 1090"/>
              <a:gd name="T18" fmla="*/ 1004 w 1320"/>
              <a:gd name="T19" fmla="*/ 731 h 1090"/>
              <a:gd name="T20" fmla="*/ 923 w 1320"/>
              <a:gd name="T21" fmla="*/ 809 h 1090"/>
              <a:gd name="T22" fmla="*/ 833 w 1320"/>
              <a:gd name="T23" fmla="*/ 878 h 1090"/>
              <a:gd name="T24" fmla="*/ 737 w 1320"/>
              <a:gd name="T25" fmla="*/ 941 h 1090"/>
              <a:gd name="T26" fmla="*/ 635 w 1320"/>
              <a:gd name="T27" fmla="*/ 992 h 1090"/>
              <a:gd name="T28" fmla="*/ 527 w 1320"/>
              <a:gd name="T29" fmla="*/ 1033 h 1090"/>
              <a:gd name="T30" fmla="*/ 415 w 1320"/>
              <a:gd name="T31" fmla="*/ 1063 h 1090"/>
              <a:gd name="T32" fmla="*/ 297 w 1320"/>
              <a:gd name="T33" fmla="*/ 1082 h 1090"/>
              <a:gd name="T34" fmla="*/ 177 w 1320"/>
              <a:gd name="T35" fmla="*/ 1090 h 1090"/>
              <a:gd name="T36" fmla="*/ 0 w 1320"/>
              <a:gd name="T37" fmla="*/ 768 h 1090"/>
              <a:gd name="T38" fmla="*/ 177 w 1320"/>
              <a:gd name="T39" fmla="*/ 440 h 1090"/>
              <a:gd name="T40" fmla="*/ 252 w 1320"/>
              <a:gd name="T41" fmla="*/ 434 h 1090"/>
              <a:gd name="T42" fmla="*/ 322 w 1320"/>
              <a:gd name="T43" fmla="*/ 416 h 1090"/>
              <a:gd name="T44" fmla="*/ 389 w 1320"/>
              <a:gd name="T45" fmla="*/ 389 h 1090"/>
              <a:gd name="T46" fmla="*/ 450 w 1320"/>
              <a:gd name="T47" fmla="*/ 354 h 1090"/>
              <a:gd name="T48" fmla="*/ 507 w 1320"/>
              <a:gd name="T49" fmla="*/ 310 h 1090"/>
              <a:gd name="T50" fmla="*/ 556 w 1320"/>
              <a:gd name="T51" fmla="*/ 259 h 1090"/>
              <a:gd name="T52" fmla="*/ 597 w 1320"/>
              <a:gd name="T53" fmla="*/ 202 h 1090"/>
              <a:gd name="T54" fmla="*/ 631 w 1320"/>
              <a:gd name="T55" fmla="*/ 140 h 1090"/>
              <a:gd name="T56" fmla="*/ 654 w 1320"/>
              <a:gd name="T57" fmla="*/ 71 h 1090"/>
              <a:gd name="T58" fmla="*/ 668 w 1320"/>
              <a:gd name="T59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20" h="1090">
                <a:moveTo>
                  <a:pt x="668" y="0"/>
                </a:moveTo>
                <a:lnTo>
                  <a:pt x="1000" y="179"/>
                </a:lnTo>
                <a:lnTo>
                  <a:pt x="1320" y="2"/>
                </a:lnTo>
                <a:lnTo>
                  <a:pt x="1306" y="122"/>
                </a:lnTo>
                <a:lnTo>
                  <a:pt x="1283" y="236"/>
                </a:lnTo>
                <a:lnTo>
                  <a:pt x="1245" y="348"/>
                </a:lnTo>
                <a:lnTo>
                  <a:pt x="1200" y="452"/>
                </a:lnTo>
                <a:lnTo>
                  <a:pt x="1143" y="552"/>
                </a:lnTo>
                <a:lnTo>
                  <a:pt x="1078" y="644"/>
                </a:lnTo>
                <a:lnTo>
                  <a:pt x="1004" y="731"/>
                </a:lnTo>
                <a:lnTo>
                  <a:pt x="923" y="809"/>
                </a:lnTo>
                <a:lnTo>
                  <a:pt x="833" y="878"/>
                </a:lnTo>
                <a:lnTo>
                  <a:pt x="737" y="941"/>
                </a:lnTo>
                <a:lnTo>
                  <a:pt x="635" y="992"/>
                </a:lnTo>
                <a:lnTo>
                  <a:pt x="527" y="1033"/>
                </a:lnTo>
                <a:lnTo>
                  <a:pt x="415" y="1063"/>
                </a:lnTo>
                <a:lnTo>
                  <a:pt x="297" y="1082"/>
                </a:lnTo>
                <a:lnTo>
                  <a:pt x="177" y="1090"/>
                </a:lnTo>
                <a:lnTo>
                  <a:pt x="0" y="768"/>
                </a:lnTo>
                <a:lnTo>
                  <a:pt x="177" y="440"/>
                </a:lnTo>
                <a:lnTo>
                  <a:pt x="252" y="434"/>
                </a:lnTo>
                <a:lnTo>
                  <a:pt x="322" y="416"/>
                </a:lnTo>
                <a:lnTo>
                  <a:pt x="389" y="389"/>
                </a:lnTo>
                <a:lnTo>
                  <a:pt x="450" y="354"/>
                </a:lnTo>
                <a:lnTo>
                  <a:pt x="507" y="310"/>
                </a:lnTo>
                <a:lnTo>
                  <a:pt x="556" y="259"/>
                </a:lnTo>
                <a:lnTo>
                  <a:pt x="597" y="202"/>
                </a:lnTo>
                <a:lnTo>
                  <a:pt x="631" y="140"/>
                </a:lnTo>
                <a:lnTo>
                  <a:pt x="654" y="71"/>
                </a:lnTo>
                <a:lnTo>
                  <a:pt x="66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SV" sz="900"/>
          </a:p>
        </p:txBody>
      </p:sp>
      <p:sp>
        <p:nvSpPr>
          <p:cNvPr id="61" name="Freeform 266"/>
          <p:cNvSpPr>
            <a:spLocks/>
          </p:cNvSpPr>
          <p:nvPr/>
        </p:nvSpPr>
        <p:spPr bwMode="auto">
          <a:xfrm>
            <a:off x="777340" y="3311118"/>
            <a:ext cx="1767746" cy="2140754"/>
          </a:xfrm>
          <a:custGeom>
            <a:avLst/>
            <a:gdLst>
              <a:gd name="T0" fmla="*/ 323 w 1090"/>
              <a:gd name="T1" fmla="*/ 0 h 1320"/>
              <a:gd name="T2" fmla="*/ 648 w 1090"/>
              <a:gd name="T3" fmla="*/ 177 h 1320"/>
              <a:gd name="T4" fmla="*/ 656 w 1090"/>
              <a:gd name="T5" fmla="*/ 252 h 1320"/>
              <a:gd name="T6" fmla="*/ 674 w 1090"/>
              <a:gd name="T7" fmla="*/ 323 h 1320"/>
              <a:gd name="T8" fmla="*/ 700 w 1090"/>
              <a:gd name="T9" fmla="*/ 389 h 1320"/>
              <a:gd name="T10" fmla="*/ 735 w 1090"/>
              <a:gd name="T11" fmla="*/ 452 h 1320"/>
              <a:gd name="T12" fmla="*/ 780 w 1090"/>
              <a:gd name="T13" fmla="*/ 507 h 1320"/>
              <a:gd name="T14" fmla="*/ 831 w 1090"/>
              <a:gd name="T15" fmla="*/ 556 h 1320"/>
              <a:gd name="T16" fmla="*/ 888 w 1090"/>
              <a:gd name="T17" fmla="*/ 597 h 1320"/>
              <a:gd name="T18" fmla="*/ 951 w 1090"/>
              <a:gd name="T19" fmla="*/ 631 h 1320"/>
              <a:gd name="T20" fmla="*/ 1020 w 1090"/>
              <a:gd name="T21" fmla="*/ 654 h 1320"/>
              <a:gd name="T22" fmla="*/ 1090 w 1090"/>
              <a:gd name="T23" fmla="*/ 668 h 1320"/>
              <a:gd name="T24" fmla="*/ 912 w 1090"/>
              <a:gd name="T25" fmla="*/ 1000 h 1320"/>
              <a:gd name="T26" fmla="*/ 1086 w 1090"/>
              <a:gd name="T27" fmla="*/ 1320 h 1320"/>
              <a:gd name="T28" fmla="*/ 969 w 1090"/>
              <a:gd name="T29" fmla="*/ 1306 h 1320"/>
              <a:gd name="T30" fmla="*/ 853 w 1090"/>
              <a:gd name="T31" fmla="*/ 1283 h 1320"/>
              <a:gd name="T32" fmla="*/ 743 w 1090"/>
              <a:gd name="T33" fmla="*/ 1247 h 1320"/>
              <a:gd name="T34" fmla="*/ 639 w 1090"/>
              <a:gd name="T35" fmla="*/ 1200 h 1320"/>
              <a:gd name="T36" fmla="*/ 539 w 1090"/>
              <a:gd name="T37" fmla="*/ 1143 h 1320"/>
              <a:gd name="T38" fmla="*/ 446 w 1090"/>
              <a:gd name="T39" fmla="*/ 1079 h 1320"/>
              <a:gd name="T40" fmla="*/ 360 w 1090"/>
              <a:gd name="T41" fmla="*/ 1006 h 1320"/>
              <a:gd name="T42" fmla="*/ 281 w 1090"/>
              <a:gd name="T43" fmla="*/ 923 h 1320"/>
              <a:gd name="T44" fmla="*/ 211 w 1090"/>
              <a:gd name="T45" fmla="*/ 833 h 1320"/>
              <a:gd name="T46" fmla="*/ 150 w 1090"/>
              <a:gd name="T47" fmla="*/ 737 h 1320"/>
              <a:gd name="T48" fmla="*/ 99 w 1090"/>
              <a:gd name="T49" fmla="*/ 635 h 1320"/>
              <a:gd name="T50" fmla="*/ 57 w 1090"/>
              <a:gd name="T51" fmla="*/ 527 h 1320"/>
              <a:gd name="T52" fmla="*/ 26 w 1090"/>
              <a:gd name="T53" fmla="*/ 415 h 1320"/>
              <a:gd name="T54" fmla="*/ 8 w 1090"/>
              <a:gd name="T55" fmla="*/ 299 h 1320"/>
              <a:gd name="T56" fmla="*/ 0 w 1090"/>
              <a:gd name="T57" fmla="*/ 177 h 1320"/>
              <a:gd name="T58" fmla="*/ 323 w 1090"/>
              <a:gd name="T59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0" h="1320">
                <a:moveTo>
                  <a:pt x="323" y="0"/>
                </a:moveTo>
                <a:lnTo>
                  <a:pt x="648" y="177"/>
                </a:lnTo>
                <a:lnTo>
                  <a:pt x="656" y="252"/>
                </a:lnTo>
                <a:lnTo>
                  <a:pt x="674" y="323"/>
                </a:lnTo>
                <a:lnTo>
                  <a:pt x="700" y="389"/>
                </a:lnTo>
                <a:lnTo>
                  <a:pt x="735" y="452"/>
                </a:lnTo>
                <a:lnTo>
                  <a:pt x="780" y="507"/>
                </a:lnTo>
                <a:lnTo>
                  <a:pt x="831" y="556"/>
                </a:lnTo>
                <a:lnTo>
                  <a:pt x="888" y="597"/>
                </a:lnTo>
                <a:lnTo>
                  <a:pt x="951" y="631"/>
                </a:lnTo>
                <a:lnTo>
                  <a:pt x="1020" y="654"/>
                </a:lnTo>
                <a:lnTo>
                  <a:pt x="1090" y="668"/>
                </a:lnTo>
                <a:lnTo>
                  <a:pt x="912" y="1000"/>
                </a:lnTo>
                <a:lnTo>
                  <a:pt x="1086" y="1320"/>
                </a:lnTo>
                <a:lnTo>
                  <a:pt x="969" y="1306"/>
                </a:lnTo>
                <a:lnTo>
                  <a:pt x="853" y="1283"/>
                </a:lnTo>
                <a:lnTo>
                  <a:pt x="743" y="1247"/>
                </a:lnTo>
                <a:lnTo>
                  <a:pt x="639" y="1200"/>
                </a:lnTo>
                <a:lnTo>
                  <a:pt x="539" y="1143"/>
                </a:lnTo>
                <a:lnTo>
                  <a:pt x="446" y="1079"/>
                </a:lnTo>
                <a:lnTo>
                  <a:pt x="360" y="1006"/>
                </a:lnTo>
                <a:lnTo>
                  <a:pt x="281" y="923"/>
                </a:lnTo>
                <a:lnTo>
                  <a:pt x="211" y="833"/>
                </a:lnTo>
                <a:lnTo>
                  <a:pt x="150" y="737"/>
                </a:lnTo>
                <a:lnTo>
                  <a:pt x="99" y="635"/>
                </a:lnTo>
                <a:lnTo>
                  <a:pt x="57" y="527"/>
                </a:lnTo>
                <a:lnTo>
                  <a:pt x="26" y="415"/>
                </a:lnTo>
                <a:lnTo>
                  <a:pt x="8" y="299"/>
                </a:lnTo>
                <a:lnTo>
                  <a:pt x="0" y="177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SV" sz="900"/>
          </a:p>
        </p:txBody>
      </p:sp>
      <p:sp>
        <p:nvSpPr>
          <p:cNvPr id="62" name="4 Elipse"/>
          <p:cNvSpPr>
            <a:spLocks noChangeAspect="1"/>
          </p:cNvSpPr>
          <p:nvPr/>
        </p:nvSpPr>
        <p:spPr bwMode="auto">
          <a:xfrm>
            <a:off x="3756011" y="3243433"/>
            <a:ext cx="473939" cy="473917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171333">
              <a:defRPr/>
            </a:pPr>
            <a:r>
              <a:rPr lang="es-MX" kern="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kern="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Rectángulo 2281"/>
          <p:cNvSpPr/>
          <p:nvPr/>
        </p:nvSpPr>
        <p:spPr>
          <a:xfrm>
            <a:off x="3230892" y="2522078"/>
            <a:ext cx="9526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Penatibus</a:t>
            </a:r>
          </a:p>
        </p:txBody>
      </p:sp>
      <p:sp>
        <p:nvSpPr>
          <p:cNvPr id="64" name="4 Elipse"/>
          <p:cNvSpPr>
            <a:spLocks noChangeAspect="1"/>
          </p:cNvSpPr>
          <p:nvPr/>
        </p:nvSpPr>
        <p:spPr bwMode="auto">
          <a:xfrm>
            <a:off x="2489327" y="4714765"/>
            <a:ext cx="473939" cy="473917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171333">
              <a:defRPr/>
            </a:pPr>
            <a:r>
              <a:rPr lang="es-MX" kern="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kern="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5" name="Rectángulo 2283"/>
          <p:cNvSpPr/>
          <p:nvPr/>
        </p:nvSpPr>
        <p:spPr>
          <a:xfrm>
            <a:off x="3043260" y="4359521"/>
            <a:ext cx="1052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Penatibus</a:t>
            </a:r>
          </a:p>
        </p:txBody>
      </p:sp>
      <p:sp>
        <p:nvSpPr>
          <p:cNvPr id="66" name="4 Elipse"/>
          <p:cNvSpPr>
            <a:spLocks noChangeAspect="1"/>
          </p:cNvSpPr>
          <p:nvPr/>
        </p:nvSpPr>
        <p:spPr bwMode="auto">
          <a:xfrm>
            <a:off x="1074458" y="3437519"/>
            <a:ext cx="473939" cy="473917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171333">
              <a:defRPr/>
            </a:pPr>
            <a:r>
              <a:rPr lang="es-MX" kern="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kern="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7" name="Rectángulo 2285"/>
          <p:cNvSpPr/>
          <p:nvPr/>
        </p:nvSpPr>
        <p:spPr>
          <a:xfrm>
            <a:off x="1033622" y="4204403"/>
            <a:ext cx="1052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Penatibus</a:t>
            </a:r>
          </a:p>
        </p:txBody>
      </p:sp>
      <p:sp>
        <p:nvSpPr>
          <p:cNvPr id="68" name="4 Elipse"/>
          <p:cNvSpPr>
            <a:spLocks noChangeAspect="1"/>
          </p:cNvSpPr>
          <p:nvPr/>
        </p:nvSpPr>
        <p:spPr bwMode="auto">
          <a:xfrm>
            <a:off x="2311328" y="1997526"/>
            <a:ext cx="473939" cy="473917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171333">
              <a:defRPr/>
            </a:pPr>
            <a:r>
              <a:rPr lang="es-MX" kern="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kern="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9" name="Rectángulo 2287"/>
          <p:cNvSpPr/>
          <p:nvPr/>
        </p:nvSpPr>
        <p:spPr>
          <a:xfrm>
            <a:off x="1326023" y="2349005"/>
            <a:ext cx="1052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Penatibus</a:t>
            </a:r>
          </a:p>
        </p:txBody>
      </p:sp>
    </p:spTree>
    <p:extLst>
      <p:ext uri="{BB962C8B-B14F-4D97-AF65-F5344CB8AC3E}">
        <p14:creationId xmlns:p14="http://schemas.microsoft.com/office/powerpoint/2010/main" val="35860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5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2">
            <a:extLst>
              <a:ext uri="{FF2B5EF4-FFF2-40B4-BE49-F238E27FC236}">
                <a16:creationId xmlns:a16="http://schemas.microsoft.com/office/drawing/2014/main" id="{D1F42832-CD10-444D-9FFC-DEEA3CF992C8}"/>
              </a:ext>
            </a:extLst>
          </p:cNvPr>
          <p:cNvCxnSpPr/>
          <p:nvPr/>
        </p:nvCxnSpPr>
        <p:spPr>
          <a:xfrm>
            <a:off x="1338887" y="4156944"/>
            <a:ext cx="96955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52A54B-966C-4D50-BF2F-9C4F71F340F1}"/>
              </a:ext>
            </a:extLst>
          </p:cNvPr>
          <p:cNvSpPr/>
          <p:nvPr/>
        </p:nvSpPr>
        <p:spPr>
          <a:xfrm>
            <a:off x="1812415" y="3095587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1BF9581-D321-4511-8780-D26796F304A0}"/>
              </a:ext>
            </a:extLst>
          </p:cNvPr>
          <p:cNvSpPr txBox="1"/>
          <p:nvPr/>
        </p:nvSpPr>
        <p:spPr>
          <a:xfrm>
            <a:off x="1497841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二月份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DEBB3BC-3D2C-4A09-80DD-253D23231787}"/>
              </a:ext>
            </a:extLst>
          </p:cNvPr>
          <p:cNvSpPr/>
          <p:nvPr/>
        </p:nvSpPr>
        <p:spPr>
          <a:xfrm>
            <a:off x="2688715" y="2623147"/>
            <a:ext cx="393700" cy="17995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3576D9B-2F73-4DD2-99B9-D0F959520333}"/>
              </a:ext>
            </a:extLst>
          </p:cNvPr>
          <p:cNvSpPr txBox="1"/>
          <p:nvPr/>
        </p:nvSpPr>
        <p:spPr>
          <a:xfrm>
            <a:off x="2374141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三月份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6004507-1A2A-4DF0-A002-31999FC41B79}"/>
              </a:ext>
            </a:extLst>
          </p:cNvPr>
          <p:cNvSpPr/>
          <p:nvPr/>
        </p:nvSpPr>
        <p:spPr>
          <a:xfrm>
            <a:off x="3653711" y="3583267"/>
            <a:ext cx="393700" cy="83947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5A8A01D9-B1DE-4E75-A917-A0105C1F475D}"/>
              </a:ext>
            </a:extLst>
          </p:cNvPr>
          <p:cNvSpPr txBox="1"/>
          <p:nvPr/>
        </p:nvSpPr>
        <p:spPr>
          <a:xfrm>
            <a:off x="3339137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四月份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85CE6FB7-CF1D-4B4C-8BDB-6F4F2D986F47}"/>
              </a:ext>
            </a:extLst>
          </p:cNvPr>
          <p:cNvSpPr/>
          <p:nvPr/>
        </p:nvSpPr>
        <p:spPr>
          <a:xfrm>
            <a:off x="4530011" y="3240367"/>
            <a:ext cx="393700" cy="11823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1C9472D-1131-42FC-9B55-D847CA786F9E}"/>
              </a:ext>
            </a:extLst>
          </p:cNvPr>
          <p:cNvSpPr txBox="1"/>
          <p:nvPr/>
        </p:nvSpPr>
        <p:spPr>
          <a:xfrm>
            <a:off x="4215437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五月份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6D45120-603F-40A5-92F2-DF32ED4B45BD}"/>
              </a:ext>
            </a:extLst>
          </p:cNvPr>
          <p:cNvSpPr/>
          <p:nvPr/>
        </p:nvSpPr>
        <p:spPr>
          <a:xfrm>
            <a:off x="5495007" y="2021167"/>
            <a:ext cx="393700" cy="240157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4F83B5EA-BA5D-4D75-BA20-4A2C12F8186C}"/>
              </a:ext>
            </a:extLst>
          </p:cNvPr>
          <p:cNvSpPr txBox="1"/>
          <p:nvPr/>
        </p:nvSpPr>
        <p:spPr>
          <a:xfrm>
            <a:off x="5180433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六月份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AA957B7E-391E-4AFC-90D1-98BCA5A6D148}"/>
              </a:ext>
            </a:extLst>
          </p:cNvPr>
          <p:cNvSpPr/>
          <p:nvPr/>
        </p:nvSpPr>
        <p:spPr>
          <a:xfrm>
            <a:off x="6371307" y="2676487"/>
            <a:ext cx="393700" cy="1746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43314571-A2B6-4F1E-A57D-6BB38AF3C1B8}"/>
              </a:ext>
            </a:extLst>
          </p:cNvPr>
          <p:cNvSpPr txBox="1"/>
          <p:nvPr/>
        </p:nvSpPr>
        <p:spPr>
          <a:xfrm>
            <a:off x="6056733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七月份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1507F3EE-F8B2-4BBA-AE34-CF655EB10225}"/>
              </a:ext>
            </a:extLst>
          </p:cNvPr>
          <p:cNvSpPr/>
          <p:nvPr/>
        </p:nvSpPr>
        <p:spPr>
          <a:xfrm>
            <a:off x="7336303" y="3095587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2DF64B1B-EC04-4E46-AA52-5F5C36C37E2C}"/>
              </a:ext>
            </a:extLst>
          </p:cNvPr>
          <p:cNvSpPr txBox="1"/>
          <p:nvPr/>
        </p:nvSpPr>
        <p:spPr>
          <a:xfrm>
            <a:off x="7021729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八月份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9D973738-F00E-4235-9408-EC4B863BBF01}"/>
              </a:ext>
            </a:extLst>
          </p:cNvPr>
          <p:cNvSpPr/>
          <p:nvPr/>
        </p:nvSpPr>
        <p:spPr>
          <a:xfrm>
            <a:off x="8212603" y="3240367"/>
            <a:ext cx="399392" cy="11823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2592F2A8-2410-4BEA-B4F8-9188804207C9}"/>
              </a:ext>
            </a:extLst>
          </p:cNvPr>
          <p:cNvSpPr txBox="1"/>
          <p:nvPr/>
        </p:nvSpPr>
        <p:spPr>
          <a:xfrm>
            <a:off x="7898029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九月份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7C6AEB05-A771-4191-AE9D-21F02E2D784B}"/>
              </a:ext>
            </a:extLst>
          </p:cNvPr>
          <p:cNvSpPr/>
          <p:nvPr/>
        </p:nvSpPr>
        <p:spPr>
          <a:xfrm>
            <a:off x="9177599" y="2333587"/>
            <a:ext cx="394516" cy="20891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5361F8F1-1765-4B86-BAF0-627033D27C1F}"/>
              </a:ext>
            </a:extLst>
          </p:cNvPr>
          <p:cNvSpPr txBox="1"/>
          <p:nvPr/>
        </p:nvSpPr>
        <p:spPr>
          <a:xfrm>
            <a:off x="8863025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十月份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EFC26DE6-16A3-4105-AD6D-BDF529504287}"/>
              </a:ext>
            </a:extLst>
          </p:cNvPr>
          <p:cNvSpPr/>
          <p:nvPr/>
        </p:nvSpPr>
        <p:spPr>
          <a:xfrm>
            <a:off x="10053899" y="2676487"/>
            <a:ext cx="386896" cy="1746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77D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0AF60F50-F5E7-4182-ACBA-CE05FB784D83}"/>
              </a:ext>
            </a:extLst>
          </p:cNvPr>
          <p:cNvSpPr txBox="1"/>
          <p:nvPr/>
        </p:nvSpPr>
        <p:spPr>
          <a:xfrm>
            <a:off x="9739325" y="4527108"/>
            <a:ext cx="964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十一月份</a:t>
            </a:r>
            <a:endParaRPr lang="id-ID" sz="1100" b="1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56D2D13A-8A33-4619-AE58-4F8B570DD112}"/>
              </a:ext>
            </a:extLst>
          </p:cNvPr>
          <p:cNvSpPr txBox="1"/>
          <p:nvPr/>
        </p:nvSpPr>
        <p:spPr>
          <a:xfrm>
            <a:off x="1516891" y="2729978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DA725898-9ABF-4291-94AA-3CE0AEDB5B38}"/>
              </a:ext>
            </a:extLst>
          </p:cNvPr>
          <p:cNvSpPr txBox="1"/>
          <p:nvPr/>
        </p:nvSpPr>
        <p:spPr>
          <a:xfrm>
            <a:off x="2393191" y="2249316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55%</a:t>
            </a: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B473B17D-86A1-4D20-BEB0-CB38A82B15FC}"/>
              </a:ext>
            </a:extLst>
          </p:cNvPr>
          <p:cNvSpPr txBox="1"/>
          <p:nvPr/>
        </p:nvSpPr>
        <p:spPr>
          <a:xfrm>
            <a:off x="3358187" y="3191960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5C4E6B21-E12C-42CD-90D2-A14D2A38DCCA}"/>
              </a:ext>
            </a:extLst>
          </p:cNvPr>
          <p:cNvSpPr txBox="1"/>
          <p:nvPr/>
        </p:nvSpPr>
        <p:spPr>
          <a:xfrm>
            <a:off x="4234487" y="2816697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39%</a:t>
            </a: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706D64CE-BB53-4A40-9222-5BA1BE81B742}"/>
              </a:ext>
            </a:extLst>
          </p:cNvPr>
          <p:cNvSpPr txBox="1"/>
          <p:nvPr/>
        </p:nvSpPr>
        <p:spPr>
          <a:xfrm>
            <a:off x="5199483" y="1639592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75%</a:t>
            </a: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6E8D6242-C5B1-4F95-9331-F2D7C99B0CB2}"/>
              </a:ext>
            </a:extLst>
          </p:cNvPr>
          <p:cNvSpPr txBox="1"/>
          <p:nvPr/>
        </p:nvSpPr>
        <p:spPr>
          <a:xfrm>
            <a:off x="6075783" y="2318507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55%</a:t>
            </a: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80C2774E-4D9F-4D7B-B37D-22E107328C01}"/>
              </a:ext>
            </a:extLst>
          </p:cNvPr>
          <p:cNvSpPr txBox="1"/>
          <p:nvPr/>
        </p:nvSpPr>
        <p:spPr>
          <a:xfrm>
            <a:off x="7040779" y="2755233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32" name="TextBox 37">
            <a:extLst>
              <a:ext uri="{FF2B5EF4-FFF2-40B4-BE49-F238E27FC236}">
                <a16:creationId xmlns:a16="http://schemas.microsoft.com/office/drawing/2014/main" id="{54EBD63E-6768-4FED-875C-AF1EAE28530A}"/>
              </a:ext>
            </a:extLst>
          </p:cNvPr>
          <p:cNvSpPr txBox="1"/>
          <p:nvPr/>
        </p:nvSpPr>
        <p:spPr>
          <a:xfrm>
            <a:off x="7917079" y="2859604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35%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CE15D5EA-1D6A-432A-8013-5098183E518E}"/>
              </a:ext>
            </a:extLst>
          </p:cNvPr>
          <p:cNvSpPr txBox="1"/>
          <p:nvPr/>
        </p:nvSpPr>
        <p:spPr>
          <a:xfrm>
            <a:off x="8882075" y="1971303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id="{4679FFCA-6B61-4B80-8734-F6FC1E5BCAC5}"/>
              </a:ext>
            </a:extLst>
          </p:cNvPr>
          <p:cNvSpPr txBox="1"/>
          <p:nvPr/>
        </p:nvSpPr>
        <p:spPr>
          <a:xfrm>
            <a:off x="9758375" y="2308049"/>
            <a:ext cx="96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Impact" panose="020B0806030902050204" pitchFamily="34" charset="0"/>
                <a:ea typeface="微软雅黑" panose="020B0503020204020204" pitchFamily="34" charset="-122"/>
              </a:rPr>
              <a:t>55%</a:t>
            </a:r>
          </a:p>
        </p:txBody>
      </p:sp>
      <p:sp>
        <p:nvSpPr>
          <p:cNvPr id="35" name="TextBox 40">
            <a:extLst>
              <a:ext uri="{FF2B5EF4-FFF2-40B4-BE49-F238E27FC236}">
                <a16:creationId xmlns:a16="http://schemas.microsoft.com/office/drawing/2014/main" id="{634A0770-B47F-4D14-8C23-418A99D3302C}"/>
              </a:ext>
            </a:extLst>
          </p:cNvPr>
          <p:cNvSpPr txBox="1"/>
          <p:nvPr/>
        </p:nvSpPr>
        <p:spPr>
          <a:xfrm>
            <a:off x="2046059" y="5768197"/>
            <a:ext cx="8172908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</a:t>
            </a: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9ED78F47-7F39-455B-B658-DB7CC890AD61}"/>
              </a:ext>
            </a:extLst>
          </p:cNvPr>
          <p:cNvSpPr txBox="1"/>
          <p:nvPr/>
        </p:nvSpPr>
        <p:spPr>
          <a:xfrm>
            <a:off x="4390138" y="5151187"/>
            <a:ext cx="33779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</p:spTree>
    <p:extLst>
      <p:ext uri="{BB962C8B-B14F-4D97-AF65-F5344CB8AC3E}">
        <p14:creationId xmlns:p14="http://schemas.microsoft.com/office/powerpoint/2010/main" val="5426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A0C681-1088-4EE1-8597-B45853FA16C6}"/>
              </a:ext>
            </a:extLst>
          </p:cNvPr>
          <p:cNvGrpSpPr/>
          <p:nvPr/>
        </p:nvGrpSpPr>
        <p:grpSpPr>
          <a:xfrm>
            <a:off x="1735631" y="2309531"/>
            <a:ext cx="1908000" cy="1908000"/>
            <a:chOff x="1722120" y="3139440"/>
            <a:chExt cx="1908000" cy="19080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361377A-C23E-486B-A724-C2F20492F3C4}"/>
                </a:ext>
              </a:extLst>
            </p:cNvPr>
            <p:cNvSpPr/>
            <p:nvPr/>
          </p:nvSpPr>
          <p:spPr>
            <a:xfrm>
              <a:off x="1722120" y="3139440"/>
              <a:ext cx="1908000" cy="1908000"/>
            </a:xfrm>
            <a:prstGeom prst="ellips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A8BC86DC-F3C5-472A-AF5E-8E068645B357}"/>
                </a:ext>
              </a:extLst>
            </p:cNvPr>
            <p:cNvSpPr/>
            <p:nvPr/>
          </p:nvSpPr>
          <p:spPr>
            <a:xfrm>
              <a:off x="1722120" y="3139440"/>
              <a:ext cx="1908000" cy="1908000"/>
            </a:xfrm>
            <a:prstGeom prst="arc">
              <a:avLst>
                <a:gd name="adj1" fmla="val 16200000"/>
                <a:gd name="adj2" fmla="val 5505139"/>
              </a:avLst>
            </a:prstGeom>
            <a:ln w="1905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2DC9FAD-3234-46FC-8DD5-009A1913CB80}"/>
              </a:ext>
            </a:extLst>
          </p:cNvPr>
          <p:cNvGrpSpPr/>
          <p:nvPr/>
        </p:nvGrpSpPr>
        <p:grpSpPr>
          <a:xfrm>
            <a:off x="5155511" y="2309531"/>
            <a:ext cx="1908000" cy="1908000"/>
            <a:chOff x="1722120" y="3139440"/>
            <a:chExt cx="1908000" cy="19080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6891EDE-DFCE-43BC-89B4-30A6E3C49996}"/>
                </a:ext>
              </a:extLst>
            </p:cNvPr>
            <p:cNvSpPr/>
            <p:nvPr/>
          </p:nvSpPr>
          <p:spPr>
            <a:xfrm>
              <a:off x="1722120" y="3139440"/>
              <a:ext cx="1908000" cy="1908000"/>
            </a:xfrm>
            <a:prstGeom prst="ellips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CBA5BF90-571C-4B6D-B5B1-4C060646C308}"/>
                </a:ext>
              </a:extLst>
            </p:cNvPr>
            <p:cNvSpPr/>
            <p:nvPr/>
          </p:nvSpPr>
          <p:spPr>
            <a:xfrm>
              <a:off x="1722120" y="3139440"/>
              <a:ext cx="1908000" cy="1908000"/>
            </a:xfrm>
            <a:prstGeom prst="arc">
              <a:avLst>
                <a:gd name="adj1" fmla="val 16200000"/>
                <a:gd name="adj2" fmla="val 3051159"/>
              </a:avLst>
            </a:prstGeom>
            <a:ln w="1905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64CCBC6-C2AF-4F49-B2F0-1B3D2F10CEBB}"/>
              </a:ext>
            </a:extLst>
          </p:cNvPr>
          <p:cNvGrpSpPr/>
          <p:nvPr/>
        </p:nvGrpSpPr>
        <p:grpSpPr>
          <a:xfrm>
            <a:off x="8737061" y="2309531"/>
            <a:ext cx="1908000" cy="1908000"/>
            <a:chOff x="1722120" y="3139440"/>
            <a:chExt cx="1908000" cy="19080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426F6A6-7D2D-40E2-83D3-E44B967A6DE3}"/>
                </a:ext>
              </a:extLst>
            </p:cNvPr>
            <p:cNvSpPr/>
            <p:nvPr/>
          </p:nvSpPr>
          <p:spPr>
            <a:xfrm>
              <a:off x="1722120" y="3139440"/>
              <a:ext cx="1908000" cy="1908000"/>
            </a:xfrm>
            <a:prstGeom prst="ellips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9B48F852-D3B9-43B0-88A9-91D523B96D94}"/>
                </a:ext>
              </a:extLst>
            </p:cNvPr>
            <p:cNvSpPr/>
            <p:nvPr/>
          </p:nvSpPr>
          <p:spPr>
            <a:xfrm>
              <a:off x="1722120" y="3139440"/>
              <a:ext cx="1908000" cy="1908000"/>
            </a:xfrm>
            <a:prstGeom prst="arc">
              <a:avLst>
                <a:gd name="adj1" fmla="val 16200000"/>
                <a:gd name="adj2" fmla="val 12158599"/>
              </a:avLst>
            </a:prstGeom>
            <a:ln w="19050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A74B960-ECFC-4ECB-9E72-60F4B82E436B}"/>
              </a:ext>
            </a:extLst>
          </p:cNvPr>
          <p:cNvSpPr/>
          <p:nvPr/>
        </p:nvSpPr>
        <p:spPr>
          <a:xfrm>
            <a:off x="2341533" y="2971144"/>
            <a:ext cx="806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50%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F646D8-CC1A-48A3-B711-652D22D5B2B9}"/>
              </a:ext>
            </a:extLst>
          </p:cNvPr>
          <p:cNvSpPr/>
          <p:nvPr/>
        </p:nvSpPr>
        <p:spPr>
          <a:xfrm>
            <a:off x="5761413" y="2971144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41%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8A56AA1-EC7B-4217-B7D2-53D10B85BB2C}"/>
              </a:ext>
            </a:extLst>
          </p:cNvPr>
          <p:cNvSpPr/>
          <p:nvPr/>
        </p:nvSpPr>
        <p:spPr>
          <a:xfrm>
            <a:off x="9342963" y="2971144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80%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D550FE3-D0A4-4F8B-B6C5-9AFB8D76E737}"/>
              </a:ext>
            </a:extLst>
          </p:cNvPr>
          <p:cNvSpPr txBox="1"/>
          <p:nvPr/>
        </p:nvSpPr>
        <p:spPr>
          <a:xfrm>
            <a:off x="1436230" y="5534931"/>
            <a:ext cx="258780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</a:t>
            </a:r>
            <a:r>
              <a:rPr lang="zh-CN" altLang="en-US" sz="1000" b="1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</a:t>
            </a:r>
            <a:endParaRPr lang="zh-CN" altLang="en-US" sz="1000" b="1" spc="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1AE71BD-1578-47A2-8D89-4F47478CA69D}"/>
              </a:ext>
            </a:extLst>
          </p:cNvPr>
          <p:cNvSpPr txBox="1"/>
          <p:nvPr/>
        </p:nvSpPr>
        <p:spPr>
          <a:xfrm>
            <a:off x="1607193" y="5118141"/>
            <a:ext cx="2431353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点击请</a:t>
            </a:r>
            <a:r>
              <a:rPr lang="zh-CN" altLang="en-US" b="1" spc="3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替换文字</a:t>
            </a:r>
            <a:endParaRPr lang="zh-CN" altLang="en-US" b="1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2ABD3-44C2-49F9-B29E-1339F19285D6}"/>
              </a:ext>
            </a:extLst>
          </p:cNvPr>
          <p:cNvSpPr txBox="1"/>
          <p:nvPr/>
        </p:nvSpPr>
        <p:spPr>
          <a:xfrm>
            <a:off x="4802099" y="5556701"/>
            <a:ext cx="258780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</a:t>
            </a:r>
            <a:r>
              <a:rPr lang="zh-CN" altLang="en-US" sz="1000" b="1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</a:t>
            </a:r>
            <a:endParaRPr lang="zh-CN" altLang="en-US" sz="1000" b="1" spc="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DD4D32-4091-42A0-BA73-B4251BFF96D0}"/>
              </a:ext>
            </a:extLst>
          </p:cNvPr>
          <p:cNvSpPr txBox="1"/>
          <p:nvPr/>
        </p:nvSpPr>
        <p:spPr>
          <a:xfrm>
            <a:off x="4801425" y="5107150"/>
            <a:ext cx="2587802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点击请</a:t>
            </a:r>
            <a:r>
              <a:rPr lang="zh-CN" altLang="en-US" b="1" spc="3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替换文字</a:t>
            </a:r>
            <a:endParaRPr lang="zh-CN" altLang="en-US" b="1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E05B02AC-338D-43AE-B14A-1D4AC88592E5}"/>
              </a:ext>
            </a:extLst>
          </p:cNvPr>
          <p:cNvSpPr txBox="1"/>
          <p:nvPr/>
        </p:nvSpPr>
        <p:spPr>
          <a:xfrm>
            <a:off x="8259410" y="5565408"/>
            <a:ext cx="258780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</a:t>
            </a:r>
            <a:r>
              <a:rPr lang="zh-CN" altLang="en-US" sz="1000" b="1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</a:t>
            </a:r>
            <a:endParaRPr lang="zh-CN" altLang="en-US" sz="1000" b="1" spc="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2187989C-1972-46E9-B0C4-0C2A96375248}"/>
              </a:ext>
            </a:extLst>
          </p:cNvPr>
          <p:cNvSpPr txBox="1"/>
          <p:nvPr/>
        </p:nvSpPr>
        <p:spPr>
          <a:xfrm>
            <a:off x="8615484" y="5093679"/>
            <a:ext cx="2231728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点击请</a:t>
            </a:r>
            <a:r>
              <a:rPr lang="zh-CN" altLang="en-US" b="1" spc="3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替换文字</a:t>
            </a:r>
            <a:endParaRPr lang="zh-CN" altLang="en-US" b="1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5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3FD6712D-EA28-4CDA-9A9A-69DA79BDC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599576"/>
              </p:ext>
            </p:extLst>
          </p:nvPr>
        </p:nvGraphicFramePr>
        <p:xfrm>
          <a:off x="881387" y="1196752"/>
          <a:ext cx="10430814" cy="360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A058394-DF39-4103-9AAE-F89CBB44ACD1}"/>
              </a:ext>
            </a:extLst>
          </p:cNvPr>
          <p:cNvSpPr/>
          <p:nvPr/>
        </p:nvSpPr>
        <p:spPr>
          <a:xfrm>
            <a:off x="820838" y="4995346"/>
            <a:ext cx="10369152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我们坚持以客户为中心，快速响应客户需求，持续为客户创造长期价值进而成就客户。为客户提供有效服务，是我们工作的方向和价值评价的标尺，成就客户就是成就我们自己我们坚持以客户为中心。</a:t>
            </a: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0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58A23DB-2835-426D-8439-550C796AAFFA}"/>
              </a:ext>
            </a:extLst>
          </p:cNvPr>
          <p:cNvGrpSpPr/>
          <p:nvPr/>
        </p:nvGrpSpPr>
        <p:grpSpPr>
          <a:xfrm>
            <a:off x="926726" y="2364898"/>
            <a:ext cx="10232173" cy="3233259"/>
            <a:chOff x="906882" y="2291007"/>
            <a:chExt cx="10232173" cy="323325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810F837-4E02-43BB-9771-FDA3CB5A9B0C}"/>
                </a:ext>
              </a:extLst>
            </p:cNvPr>
            <p:cNvGrpSpPr/>
            <p:nvPr/>
          </p:nvGrpSpPr>
          <p:grpSpPr>
            <a:xfrm>
              <a:off x="1365662" y="2412472"/>
              <a:ext cx="9773393" cy="2766060"/>
              <a:chOff x="1365662" y="2412472"/>
              <a:chExt cx="9773393" cy="276606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FC68F6A6-0D28-4584-A631-D7C5B484EB2A}"/>
                  </a:ext>
                </a:extLst>
              </p:cNvPr>
              <p:cNvCxnSpPr/>
              <p:nvPr/>
            </p:nvCxnSpPr>
            <p:spPr>
              <a:xfrm>
                <a:off x="1365662" y="5178532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FDA131BA-4BEB-4C61-9291-FAB52B9EEB2B}"/>
                  </a:ext>
                </a:extLst>
              </p:cNvPr>
              <p:cNvCxnSpPr/>
              <p:nvPr/>
            </p:nvCxnSpPr>
            <p:spPr>
              <a:xfrm>
                <a:off x="1365662" y="4625320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99FB8E2-B6E3-4C00-A760-B8574D86117A}"/>
                  </a:ext>
                </a:extLst>
              </p:cNvPr>
              <p:cNvCxnSpPr/>
              <p:nvPr/>
            </p:nvCxnSpPr>
            <p:spPr>
              <a:xfrm>
                <a:off x="1365662" y="4072108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ABF320A7-9312-4F97-A1AA-BE5D72818FD4}"/>
                  </a:ext>
                </a:extLst>
              </p:cNvPr>
              <p:cNvCxnSpPr/>
              <p:nvPr/>
            </p:nvCxnSpPr>
            <p:spPr>
              <a:xfrm>
                <a:off x="1365662" y="3518896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B0CF5DF-9B41-4258-8140-890803D7DE3E}"/>
                  </a:ext>
                </a:extLst>
              </p:cNvPr>
              <p:cNvCxnSpPr/>
              <p:nvPr/>
            </p:nvCxnSpPr>
            <p:spPr>
              <a:xfrm>
                <a:off x="1365662" y="2965684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F46BAD39-FAB7-411F-93CF-157299060D45}"/>
                  </a:ext>
                </a:extLst>
              </p:cNvPr>
              <p:cNvCxnSpPr/>
              <p:nvPr/>
            </p:nvCxnSpPr>
            <p:spPr>
              <a:xfrm>
                <a:off x="1365662" y="2412472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66020FD-FE04-42B7-8E8C-7099C16BD8E1}"/>
                </a:ext>
              </a:extLst>
            </p:cNvPr>
            <p:cNvSpPr/>
            <p:nvPr/>
          </p:nvSpPr>
          <p:spPr>
            <a:xfrm>
              <a:off x="1023902" y="5055421"/>
              <a:ext cx="34176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0%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D25983B-2181-4D6C-A90D-693F8D06A3F8}"/>
                </a:ext>
              </a:extLst>
            </p:cNvPr>
            <p:cNvSpPr/>
            <p:nvPr/>
          </p:nvSpPr>
          <p:spPr>
            <a:xfrm>
              <a:off x="959782" y="4502539"/>
              <a:ext cx="4058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20%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074488-DC51-450F-840F-8DBA99BE83AD}"/>
                </a:ext>
              </a:extLst>
            </p:cNvPr>
            <p:cNvSpPr/>
            <p:nvPr/>
          </p:nvSpPr>
          <p:spPr>
            <a:xfrm>
              <a:off x="959782" y="3949656"/>
              <a:ext cx="4058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40%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69D4235-1694-4329-AC03-A8E4B37A07D6}"/>
                </a:ext>
              </a:extLst>
            </p:cNvPr>
            <p:cNvSpPr/>
            <p:nvPr/>
          </p:nvSpPr>
          <p:spPr>
            <a:xfrm>
              <a:off x="954972" y="3396773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60%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EA9965A-6594-41C0-866A-6D9D350DE8D1}"/>
                </a:ext>
              </a:extLst>
            </p:cNvPr>
            <p:cNvSpPr/>
            <p:nvPr/>
          </p:nvSpPr>
          <p:spPr>
            <a:xfrm>
              <a:off x="954972" y="2843890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80%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2AAE291-D0A8-4CF6-A23A-0C0DDD1FB032}"/>
                </a:ext>
              </a:extLst>
            </p:cNvPr>
            <p:cNvSpPr/>
            <p:nvPr/>
          </p:nvSpPr>
          <p:spPr>
            <a:xfrm>
              <a:off x="906882" y="2291007"/>
              <a:ext cx="4587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100%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C720BAA-AE2E-4018-B95E-2577F667A7D1}"/>
                </a:ext>
              </a:extLst>
            </p:cNvPr>
            <p:cNvSpPr/>
            <p:nvPr/>
          </p:nvSpPr>
          <p:spPr>
            <a:xfrm>
              <a:off x="1886779" y="5247267"/>
              <a:ext cx="6763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January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01713DC-06CF-4E83-96FA-D4A5C0F9F865}"/>
                </a:ext>
              </a:extLst>
            </p:cNvPr>
            <p:cNvSpPr/>
            <p:nvPr/>
          </p:nvSpPr>
          <p:spPr>
            <a:xfrm>
              <a:off x="3480449" y="5247267"/>
              <a:ext cx="7420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February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44E587F-9C48-4B98-BF15-E6010D6D026B}"/>
                </a:ext>
              </a:extLst>
            </p:cNvPr>
            <p:cNvSpPr/>
            <p:nvPr/>
          </p:nvSpPr>
          <p:spPr>
            <a:xfrm>
              <a:off x="5186908" y="5247267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March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C34B568-EA64-41B2-9EBB-9C932705B0EA}"/>
                </a:ext>
              </a:extLst>
            </p:cNvPr>
            <p:cNvSpPr/>
            <p:nvPr/>
          </p:nvSpPr>
          <p:spPr>
            <a:xfrm>
              <a:off x="6863936" y="5247267"/>
              <a:ext cx="4812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April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B950736-2BCE-47E6-9E79-8EBA0CF91F29}"/>
                </a:ext>
              </a:extLst>
            </p:cNvPr>
            <p:cNvSpPr/>
            <p:nvPr/>
          </p:nvSpPr>
          <p:spPr>
            <a:xfrm>
              <a:off x="8510507" y="5247267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May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96F3CD9-490A-4E92-A2AB-96B6135982EE}"/>
                </a:ext>
              </a:extLst>
            </p:cNvPr>
            <p:cNvSpPr/>
            <p:nvPr/>
          </p:nvSpPr>
          <p:spPr>
            <a:xfrm>
              <a:off x="10120210" y="5247267"/>
              <a:ext cx="474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June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5D7E15F-7540-4F7C-9512-00F3579DE17F}"/>
              </a:ext>
            </a:extLst>
          </p:cNvPr>
          <p:cNvGrpSpPr/>
          <p:nvPr/>
        </p:nvGrpSpPr>
        <p:grpSpPr>
          <a:xfrm>
            <a:off x="9944893" y="2607829"/>
            <a:ext cx="852432" cy="2644593"/>
            <a:chOff x="9925049" y="2533938"/>
            <a:chExt cx="852432" cy="2644593"/>
          </a:xfrm>
          <a:solidFill>
            <a:schemeClr val="tx2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EF7E530-4809-486D-A181-159C78ED9482}"/>
                </a:ext>
              </a:extLst>
            </p:cNvPr>
            <p:cNvSpPr/>
            <p:nvPr/>
          </p:nvSpPr>
          <p:spPr>
            <a:xfrm>
              <a:off x="9925049" y="2781018"/>
              <a:ext cx="432000" cy="23975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71B81AC-E614-4C32-91BF-D7987BC7CBA3}"/>
                </a:ext>
              </a:extLst>
            </p:cNvPr>
            <p:cNvSpPr/>
            <p:nvPr/>
          </p:nvSpPr>
          <p:spPr>
            <a:xfrm>
              <a:off x="10345481" y="2533938"/>
              <a:ext cx="432000" cy="26445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7109B8A-27F6-4D09-87F4-7DA5FB7C8B1D}"/>
              </a:ext>
            </a:extLst>
          </p:cNvPr>
          <p:cNvGrpSpPr/>
          <p:nvPr/>
        </p:nvGrpSpPr>
        <p:grpSpPr>
          <a:xfrm>
            <a:off x="8318358" y="2982191"/>
            <a:ext cx="852432" cy="2270231"/>
            <a:chOff x="9925049" y="2908300"/>
            <a:chExt cx="852432" cy="2270231"/>
          </a:xfrm>
          <a:solidFill>
            <a:schemeClr val="tx2"/>
          </a:solidFill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97B4CE-1856-45DE-8E3A-90AAE0C1EA4B}"/>
                </a:ext>
              </a:extLst>
            </p:cNvPr>
            <p:cNvSpPr/>
            <p:nvPr/>
          </p:nvSpPr>
          <p:spPr>
            <a:xfrm>
              <a:off x="9925049" y="3213100"/>
              <a:ext cx="432000" cy="1965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3A80110-F781-4F13-A2DB-FDBF2A15CFC4}"/>
                </a:ext>
              </a:extLst>
            </p:cNvPr>
            <p:cNvSpPr/>
            <p:nvPr/>
          </p:nvSpPr>
          <p:spPr>
            <a:xfrm>
              <a:off x="10345481" y="2908300"/>
              <a:ext cx="432000" cy="22702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648F330-C07D-4ED2-AEAE-2C84160EC38F}"/>
              </a:ext>
            </a:extLst>
          </p:cNvPr>
          <p:cNvGrpSpPr/>
          <p:nvPr/>
        </p:nvGrpSpPr>
        <p:grpSpPr>
          <a:xfrm>
            <a:off x="6691825" y="2916136"/>
            <a:ext cx="852432" cy="2336286"/>
            <a:chOff x="9925049" y="2842246"/>
            <a:chExt cx="852432" cy="2336286"/>
          </a:xfrm>
          <a:solidFill>
            <a:schemeClr val="tx2"/>
          </a:soli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D948424-FB67-4028-A3D1-7CD3E5E7B121}"/>
                </a:ext>
              </a:extLst>
            </p:cNvPr>
            <p:cNvSpPr/>
            <p:nvPr/>
          </p:nvSpPr>
          <p:spPr>
            <a:xfrm>
              <a:off x="9925049" y="2842246"/>
              <a:ext cx="432000" cy="23362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B0E6078-74C3-4E79-95EC-15A58D4F916F}"/>
                </a:ext>
              </a:extLst>
            </p:cNvPr>
            <p:cNvSpPr/>
            <p:nvPr/>
          </p:nvSpPr>
          <p:spPr>
            <a:xfrm>
              <a:off x="10345481" y="3263900"/>
              <a:ext cx="432000" cy="19146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EB16AB5-A154-4F83-B523-33EF5EDF83C1}"/>
              </a:ext>
            </a:extLst>
          </p:cNvPr>
          <p:cNvGrpSpPr/>
          <p:nvPr/>
        </p:nvGrpSpPr>
        <p:grpSpPr>
          <a:xfrm>
            <a:off x="5065292" y="3468032"/>
            <a:ext cx="852432" cy="1784390"/>
            <a:chOff x="9925049" y="3394142"/>
            <a:chExt cx="852432" cy="1784390"/>
          </a:xfrm>
          <a:solidFill>
            <a:schemeClr val="tx2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DD5E43E-77A5-496A-974F-DC2EEDF5D03E}"/>
                </a:ext>
              </a:extLst>
            </p:cNvPr>
            <p:cNvSpPr/>
            <p:nvPr/>
          </p:nvSpPr>
          <p:spPr>
            <a:xfrm>
              <a:off x="9925049" y="3641020"/>
              <a:ext cx="432000" cy="1537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2AC580F-6284-469B-9FC2-2FFA74E8172C}"/>
                </a:ext>
              </a:extLst>
            </p:cNvPr>
            <p:cNvSpPr/>
            <p:nvPr/>
          </p:nvSpPr>
          <p:spPr>
            <a:xfrm>
              <a:off x="10345481" y="3394142"/>
              <a:ext cx="432000" cy="17843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921ED94-E7C3-47E5-B891-B640817A0892}"/>
              </a:ext>
            </a:extLst>
          </p:cNvPr>
          <p:cNvGrpSpPr/>
          <p:nvPr/>
        </p:nvGrpSpPr>
        <p:grpSpPr>
          <a:xfrm>
            <a:off x="3438759" y="3984434"/>
            <a:ext cx="852432" cy="1267988"/>
            <a:chOff x="9925049" y="3910544"/>
            <a:chExt cx="852432" cy="1267988"/>
          </a:xfrm>
          <a:solidFill>
            <a:schemeClr val="tx2"/>
          </a:solidFill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3D2D0A6-57FB-444C-AB34-8430F9021C1A}"/>
                </a:ext>
              </a:extLst>
            </p:cNvPr>
            <p:cNvSpPr/>
            <p:nvPr/>
          </p:nvSpPr>
          <p:spPr>
            <a:xfrm>
              <a:off x="9925049" y="4072108"/>
              <a:ext cx="432000" cy="11064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C9B17CD-BB4B-456C-A080-79E67B6A4D36}"/>
                </a:ext>
              </a:extLst>
            </p:cNvPr>
            <p:cNvSpPr/>
            <p:nvPr/>
          </p:nvSpPr>
          <p:spPr>
            <a:xfrm>
              <a:off x="10345481" y="3910544"/>
              <a:ext cx="432000" cy="12679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95A46AC-A22E-4874-95E2-0FA5E9F8A796}"/>
              </a:ext>
            </a:extLst>
          </p:cNvPr>
          <p:cNvGrpSpPr/>
          <p:nvPr/>
        </p:nvGrpSpPr>
        <p:grpSpPr>
          <a:xfrm>
            <a:off x="1812226" y="4021572"/>
            <a:ext cx="852432" cy="1230850"/>
            <a:chOff x="9925049" y="3947682"/>
            <a:chExt cx="852432" cy="1230850"/>
          </a:xfrm>
          <a:solidFill>
            <a:schemeClr val="tx2"/>
          </a:solidFill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30CC159-5D7B-4D14-A194-67B57A465F13}"/>
                </a:ext>
              </a:extLst>
            </p:cNvPr>
            <p:cNvSpPr/>
            <p:nvPr/>
          </p:nvSpPr>
          <p:spPr>
            <a:xfrm>
              <a:off x="9925049" y="3947682"/>
              <a:ext cx="432000" cy="12308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6972955-7D77-4622-B6DC-C3640B0B42A5}"/>
                </a:ext>
              </a:extLst>
            </p:cNvPr>
            <p:cNvSpPr/>
            <p:nvPr/>
          </p:nvSpPr>
          <p:spPr>
            <a:xfrm>
              <a:off x="10345481" y="4194561"/>
              <a:ext cx="432000" cy="9839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71FB24B-AFA6-4858-A7DE-A74563D23A50}"/>
              </a:ext>
            </a:extLst>
          </p:cNvPr>
          <p:cNvGrpSpPr/>
          <p:nvPr/>
        </p:nvGrpSpPr>
        <p:grpSpPr>
          <a:xfrm>
            <a:off x="6212828" y="2272938"/>
            <a:ext cx="717013" cy="562417"/>
            <a:chOff x="6375400" y="1907009"/>
            <a:chExt cx="717013" cy="562417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07D9D0D-58F0-4E09-B9C6-6636E69505A5}"/>
                </a:ext>
              </a:extLst>
            </p:cNvPr>
            <p:cNvSpPr/>
            <p:nvPr/>
          </p:nvSpPr>
          <p:spPr>
            <a:xfrm>
              <a:off x="6375400" y="1907009"/>
              <a:ext cx="717013" cy="3287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82%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42" name="直角三角形 41">
              <a:extLst>
                <a:ext uri="{FF2B5EF4-FFF2-40B4-BE49-F238E27FC236}">
                  <a16:creationId xmlns:a16="http://schemas.microsoft.com/office/drawing/2014/main" id="{96A34A93-A4DA-4BD2-B5C0-33BB5B64079D}"/>
                </a:ext>
              </a:extLst>
            </p:cNvPr>
            <p:cNvSpPr/>
            <p:nvPr/>
          </p:nvSpPr>
          <p:spPr>
            <a:xfrm rot="10800000">
              <a:off x="6844989" y="2222002"/>
              <a:ext cx="247424" cy="2474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5B4F0CA-D6B9-4026-9DBB-BE492DCB452C}"/>
              </a:ext>
            </a:extLst>
          </p:cNvPr>
          <p:cNvGrpSpPr/>
          <p:nvPr/>
        </p:nvGrpSpPr>
        <p:grpSpPr>
          <a:xfrm>
            <a:off x="9902012" y="1980900"/>
            <a:ext cx="717013" cy="562417"/>
            <a:chOff x="9628468" y="1907009"/>
            <a:chExt cx="717013" cy="56241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FF118BC-C2AF-479D-9533-F5875A9AB54D}"/>
                </a:ext>
              </a:extLst>
            </p:cNvPr>
            <p:cNvSpPr/>
            <p:nvPr/>
          </p:nvSpPr>
          <p:spPr>
            <a:xfrm>
              <a:off x="9628468" y="1907009"/>
              <a:ext cx="717013" cy="328714"/>
            </a:xfrm>
            <a:prstGeom prst="rect">
              <a:avLst/>
            </a:prstGeom>
            <a:gradFill>
              <a:gsLst>
                <a:gs pos="38000">
                  <a:srgbClr val="FF371F"/>
                </a:gs>
                <a:gs pos="100000">
                  <a:srgbClr val="FF710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93%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45" name="直角三角形 44">
              <a:extLst>
                <a:ext uri="{FF2B5EF4-FFF2-40B4-BE49-F238E27FC236}">
                  <a16:creationId xmlns:a16="http://schemas.microsoft.com/office/drawing/2014/main" id="{4DE7EF02-DF13-4699-8590-6562F3DFD69F}"/>
                </a:ext>
              </a:extLst>
            </p:cNvPr>
            <p:cNvSpPr/>
            <p:nvPr/>
          </p:nvSpPr>
          <p:spPr>
            <a:xfrm rot="10800000">
              <a:off x="10098057" y="2222002"/>
              <a:ext cx="247424" cy="247424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660C69B-F646-4679-9B6F-5234CF145173}"/>
              </a:ext>
            </a:extLst>
          </p:cNvPr>
          <p:cNvGrpSpPr/>
          <p:nvPr/>
        </p:nvGrpSpPr>
        <p:grpSpPr>
          <a:xfrm>
            <a:off x="5250586" y="5815410"/>
            <a:ext cx="2150030" cy="307777"/>
            <a:chOff x="5117596" y="5741519"/>
            <a:chExt cx="2150030" cy="30777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06D8407-9D81-4E3A-B815-BF120F7FB337}"/>
                </a:ext>
              </a:extLst>
            </p:cNvPr>
            <p:cNvGrpSpPr/>
            <p:nvPr/>
          </p:nvGrpSpPr>
          <p:grpSpPr>
            <a:xfrm>
              <a:off x="5117596" y="5741519"/>
              <a:ext cx="883601" cy="307777"/>
              <a:chOff x="5117596" y="5741519"/>
              <a:chExt cx="883601" cy="307777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954DFF92-27AC-4058-9B9B-595EAC65C1CC}"/>
                  </a:ext>
                </a:extLst>
              </p:cNvPr>
              <p:cNvSpPr/>
              <p:nvPr/>
            </p:nvSpPr>
            <p:spPr>
              <a:xfrm>
                <a:off x="5117596" y="5805946"/>
                <a:ext cx="178922" cy="178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CA85D07-F375-4426-B7EF-4310B749124E}"/>
                  </a:ext>
                </a:extLst>
              </p:cNvPr>
              <p:cNvSpPr/>
              <p:nvPr/>
            </p:nvSpPr>
            <p:spPr>
              <a:xfrm>
                <a:off x="5292349" y="5741519"/>
                <a:ext cx="7088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2014</a:t>
                </a:r>
                <a:r>
                  <a:rPr lang="zh-CN" altLang="en-US" sz="1400" dirty="0">
                    <a:solidFill>
                      <a:schemeClr val="bg1">
                        <a:lumMod val="65000"/>
                      </a:scheme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年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53D3196-2275-4477-92FB-899E7B46FD91}"/>
                </a:ext>
              </a:extLst>
            </p:cNvPr>
            <p:cNvGrpSpPr/>
            <p:nvPr/>
          </p:nvGrpSpPr>
          <p:grpSpPr>
            <a:xfrm>
              <a:off x="6380818" y="5741519"/>
              <a:ext cx="886808" cy="307777"/>
              <a:chOff x="6380818" y="5741519"/>
              <a:chExt cx="886808" cy="307777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BAC1CE1D-CCAF-4FE4-8400-6A467E2267E0}"/>
                  </a:ext>
                </a:extLst>
              </p:cNvPr>
              <p:cNvSpPr/>
              <p:nvPr/>
            </p:nvSpPr>
            <p:spPr>
              <a:xfrm>
                <a:off x="6380818" y="5805946"/>
                <a:ext cx="178922" cy="1789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8750307-49AC-4016-8AF9-C1874BCADF42}"/>
                  </a:ext>
                </a:extLst>
              </p:cNvPr>
              <p:cNvSpPr/>
              <p:nvPr/>
            </p:nvSpPr>
            <p:spPr>
              <a:xfrm>
                <a:off x="6552366" y="5741519"/>
                <a:ext cx="7152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2015</a:t>
                </a:r>
                <a:r>
                  <a:rPr lang="zh-CN" altLang="en-US" sz="1400" dirty="0">
                    <a:solidFill>
                      <a:schemeClr val="bg1">
                        <a:lumMod val="65000"/>
                      </a:scheme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9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5CCDE73-B43E-47F6-8571-7FBD4B0BD371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1182509"/>
            <a:ext cx="4624916" cy="4236577"/>
            <a:chOff x="353799" y="531061"/>
            <a:chExt cx="4002177" cy="3665916"/>
          </a:xfrm>
        </p:grpSpPr>
        <p:grpSp>
          <p:nvGrpSpPr>
            <p:cNvPr id="3" name="Group 91">
              <a:extLst>
                <a:ext uri="{FF2B5EF4-FFF2-40B4-BE49-F238E27FC236}">
                  <a16:creationId xmlns:a16="http://schemas.microsoft.com/office/drawing/2014/main" id="{CA086CB9-5F40-4AF3-BECF-3179584EC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193" y="609367"/>
              <a:ext cx="3109560" cy="3526358"/>
              <a:chOff x="598620" y="705325"/>
              <a:chExt cx="2367173" cy="2684463"/>
            </a:xfrm>
          </p:grpSpPr>
          <p:grpSp>
            <p:nvGrpSpPr>
              <p:cNvPr id="9" name="Group 89">
                <a:extLst>
                  <a:ext uri="{FF2B5EF4-FFF2-40B4-BE49-F238E27FC236}">
                    <a16:creationId xmlns:a16="http://schemas.microsoft.com/office/drawing/2014/main" id="{E80AF7E5-8FA8-4007-BCA3-7AFEEE3004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6557" y="1172050"/>
                <a:ext cx="968375" cy="1025525"/>
                <a:chOff x="1876557" y="1172050"/>
                <a:chExt cx="968375" cy="102552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D84851E2-68F4-4367-8717-0A4150BF1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797" y="1401415"/>
                  <a:ext cx="759928" cy="796135"/>
                </a:xfrm>
                <a:custGeom>
                  <a:avLst/>
                  <a:gdLst>
                    <a:gd name="T0" fmla="*/ 59 w 202"/>
                    <a:gd name="T1" fmla="*/ 0 h 212"/>
                    <a:gd name="T2" fmla="*/ 0 w 202"/>
                    <a:gd name="T3" fmla="*/ 170 h 212"/>
                    <a:gd name="T4" fmla="*/ 41 w 202"/>
                    <a:gd name="T5" fmla="*/ 212 h 212"/>
                    <a:gd name="T6" fmla="*/ 202 w 202"/>
                    <a:gd name="T7" fmla="*/ 133 h 212"/>
                    <a:gd name="T8" fmla="*/ 59 w 202"/>
                    <a:gd name="T9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212">
                      <a:moveTo>
                        <a:pt x="59" y="0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19" y="179"/>
                        <a:pt x="33" y="194"/>
                        <a:pt x="41" y="212"/>
                      </a:cubicBezTo>
                      <a:cubicBezTo>
                        <a:pt x="202" y="133"/>
                        <a:pt x="202" y="133"/>
                        <a:pt x="202" y="133"/>
                      </a:cubicBezTo>
                      <a:cubicBezTo>
                        <a:pt x="173" y="74"/>
                        <a:pt x="123" y="26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EA5CC69E-7051-49D1-80F7-51EC29D45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021" y="1303815"/>
                  <a:ext cx="609337" cy="563290"/>
                </a:xfrm>
                <a:custGeom>
                  <a:avLst/>
                  <a:gdLst>
                    <a:gd name="T0" fmla="*/ 3 w 162"/>
                    <a:gd name="T1" fmla="*/ 0 h 150"/>
                    <a:gd name="T2" fmla="*/ 0 w 162"/>
                    <a:gd name="T3" fmla="*/ 12 h 150"/>
                    <a:gd name="T4" fmla="*/ 150 w 162"/>
                    <a:gd name="T5" fmla="*/ 150 h 150"/>
                    <a:gd name="T6" fmla="*/ 156 w 162"/>
                    <a:gd name="T7" fmla="*/ 148 h 150"/>
                    <a:gd name="T8" fmla="*/ 159 w 162"/>
                    <a:gd name="T9" fmla="*/ 146 h 150"/>
                    <a:gd name="T10" fmla="*/ 162 w 162"/>
                    <a:gd name="T11" fmla="*/ 145 h 150"/>
                    <a:gd name="T12" fmla="*/ 106 w 162"/>
                    <a:gd name="T13" fmla="*/ 67 h 150"/>
                    <a:gd name="T14" fmla="*/ 3 w 162"/>
                    <a:gd name="T15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2" h="150">
                      <a:moveTo>
                        <a:pt x="3" y="0"/>
                      </a:move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66" y="38"/>
                        <a:pt x="119" y="87"/>
                        <a:pt x="150" y="150"/>
                      </a:cubicBezTo>
                      <a:cubicBezTo>
                        <a:pt x="152" y="149"/>
                        <a:pt x="154" y="148"/>
                        <a:pt x="156" y="148"/>
                      </a:cubicBezTo>
                      <a:cubicBezTo>
                        <a:pt x="157" y="147"/>
                        <a:pt x="158" y="147"/>
                        <a:pt x="159" y="146"/>
                      </a:cubicBezTo>
                      <a:cubicBezTo>
                        <a:pt x="160" y="146"/>
                        <a:pt x="161" y="145"/>
                        <a:pt x="162" y="145"/>
                      </a:cubicBezTo>
                      <a:cubicBezTo>
                        <a:pt x="148" y="116"/>
                        <a:pt x="129" y="90"/>
                        <a:pt x="106" y="67"/>
                      </a:cubicBezTo>
                      <a:cubicBezTo>
                        <a:pt x="76" y="37"/>
                        <a:pt x="41" y="14"/>
                        <a:pt x="3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8C238B7E-F3E3-49A8-9218-CEDF3612B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852" y="1257803"/>
                  <a:ext cx="596787" cy="595359"/>
                </a:xfrm>
                <a:custGeom>
                  <a:avLst/>
                  <a:gdLst>
                    <a:gd name="T0" fmla="*/ 5 w 377"/>
                    <a:gd name="T1" fmla="*/ 375 h 375"/>
                    <a:gd name="T2" fmla="*/ 0 w 377"/>
                    <a:gd name="T3" fmla="*/ 372 h 375"/>
                    <a:gd name="T4" fmla="*/ 375 w 377"/>
                    <a:gd name="T5" fmla="*/ 0 h 375"/>
                    <a:gd name="T6" fmla="*/ 377 w 377"/>
                    <a:gd name="T7" fmla="*/ 3 h 375"/>
                    <a:gd name="T8" fmla="*/ 5 w 377"/>
                    <a:gd name="T9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75">
                      <a:moveTo>
                        <a:pt x="5" y="375"/>
                      </a:moveTo>
                      <a:lnTo>
                        <a:pt x="0" y="372"/>
                      </a:lnTo>
                      <a:lnTo>
                        <a:pt x="375" y="0"/>
                      </a:lnTo>
                      <a:lnTo>
                        <a:pt x="377" y="3"/>
                      </a:lnTo>
                      <a:lnTo>
                        <a:pt x="5" y="375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7707EF1F-ED46-42FC-B087-56D893D37E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24570" y="1172753"/>
                  <a:ext cx="119915" cy="124091"/>
                </a:xfrm>
                <a:custGeom>
                  <a:avLst/>
                  <a:gdLst>
                    <a:gd name="T0" fmla="*/ 16 w 32"/>
                    <a:gd name="T1" fmla="*/ 7 h 33"/>
                    <a:gd name="T2" fmla="*/ 26 w 32"/>
                    <a:gd name="T3" fmla="*/ 16 h 33"/>
                    <a:gd name="T4" fmla="*/ 16 w 32"/>
                    <a:gd name="T5" fmla="*/ 26 h 33"/>
                    <a:gd name="T6" fmla="*/ 6 w 32"/>
                    <a:gd name="T7" fmla="*/ 16 h 33"/>
                    <a:gd name="T8" fmla="*/ 16 w 32"/>
                    <a:gd name="T9" fmla="*/ 7 h 33"/>
                    <a:gd name="T10" fmla="*/ 16 w 32"/>
                    <a:gd name="T11" fmla="*/ 0 h 33"/>
                    <a:gd name="T12" fmla="*/ 0 w 32"/>
                    <a:gd name="T13" fmla="*/ 16 h 33"/>
                    <a:gd name="T14" fmla="*/ 16 w 32"/>
                    <a:gd name="T15" fmla="*/ 33 h 33"/>
                    <a:gd name="T16" fmla="*/ 32 w 32"/>
                    <a:gd name="T17" fmla="*/ 16 h 33"/>
                    <a:gd name="T18" fmla="*/ 16 w 32"/>
                    <a:gd name="T1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3">
                      <a:moveTo>
                        <a:pt x="16" y="7"/>
                      </a:moveTo>
                      <a:cubicBezTo>
                        <a:pt x="21" y="7"/>
                        <a:pt x="26" y="11"/>
                        <a:pt x="26" y="16"/>
                      </a:cubicBezTo>
                      <a:cubicBezTo>
                        <a:pt x="26" y="22"/>
                        <a:pt x="21" y="26"/>
                        <a:pt x="16" y="26"/>
                      </a:cubicBezTo>
                      <a:cubicBezTo>
                        <a:pt x="11" y="26"/>
                        <a:pt x="6" y="22"/>
                        <a:pt x="6" y="16"/>
                      </a:cubicBezTo>
                      <a:cubicBezTo>
                        <a:pt x="6" y="11"/>
                        <a:pt x="11" y="7"/>
                        <a:pt x="16" y="7"/>
                      </a:cubicBezTo>
                      <a:close/>
                      <a:moveTo>
                        <a:pt x="16" y="0"/>
                      </a:move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25"/>
                        <a:pt x="7" y="33"/>
                        <a:pt x="16" y="33"/>
                      </a:cubicBezTo>
                      <a:cubicBezTo>
                        <a:pt x="25" y="33"/>
                        <a:pt x="32" y="25"/>
                        <a:pt x="32" y="16"/>
                      </a:cubicBezTo>
                      <a:cubicBezTo>
                        <a:pt x="32" y="8"/>
                        <a:pt x="25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0" name="Group 90">
                <a:extLst>
                  <a:ext uri="{FF2B5EF4-FFF2-40B4-BE49-F238E27FC236}">
                    <a16:creationId xmlns:a16="http://schemas.microsoft.com/office/drawing/2014/main" id="{1618A537-F714-4816-ADCA-31CF6E8125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5745" y="705325"/>
                <a:ext cx="338138" cy="1312862"/>
                <a:chOff x="1725745" y="705325"/>
                <a:chExt cx="338138" cy="1312862"/>
              </a:xfrm>
            </p:grpSpPr>
            <p:sp>
              <p:nvSpPr>
                <p:cNvPr id="25" name="Freeform 7">
                  <a:extLst>
                    <a:ext uri="{FF2B5EF4-FFF2-40B4-BE49-F238E27FC236}">
                      <a16:creationId xmlns:a16="http://schemas.microsoft.com/office/drawing/2014/main" id="{D59351E4-D0CD-452D-8F7D-BFCA377EE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682" y="1329212"/>
                  <a:ext cx="300038" cy="688975"/>
                </a:xfrm>
                <a:custGeom>
                  <a:avLst/>
                  <a:gdLst>
                    <a:gd name="T0" fmla="*/ 0 w 80"/>
                    <a:gd name="T1" fmla="*/ 0 h 183"/>
                    <a:gd name="T2" fmla="*/ 0 w 80"/>
                    <a:gd name="T3" fmla="*/ 673915 h 183"/>
                    <a:gd name="T4" fmla="*/ 82510 w 80"/>
                    <a:gd name="T5" fmla="*/ 688975 h 183"/>
                    <a:gd name="T6" fmla="*/ 300038 w 80"/>
                    <a:gd name="T7" fmla="*/ 48944 h 183"/>
                    <a:gd name="T8" fmla="*/ 0 w 80"/>
                    <a:gd name="T9" fmla="*/ 0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183">
                      <a:moveTo>
                        <a:pt x="0" y="0"/>
                      </a:move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7" y="180"/>
                        <a:pt x="14" y="181"/>
                        <a:pt x="22" y="18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53" y="5"/>
                        <a:pt x="2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26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6A4064B3-6E71-4F5E-A4EE-4010DBBB1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745" y="1224437"/>
                  <a:ext cx="338138" cy="98425"/>
                </a:xfrm>
                <a:custGeom>
                  <a:avLst/>
                  <a:gdLst>
                    <a:gd name="T0" fmla="*/ 0 w 90"/>
                    <a:gd name="T1" fmla="*/ 0 h 26"/>
                    <a:gd name="T2" fmla="*/ 3757 w 90"/>
                    <a:gd name="T3" fmla="*/ 49213 h 26"/>
                    <a:gd name="T4" fmla="*/ 319353 w 90"/>
                    <a:gd name="T5" fmla="*/ 98425 h 26"/>
                    <a:gd name="T6" fmla="*/ 338138 w 90"/>
                    <a:gd name="T7" fmla="*/ 52998 h 26"/>
                    <a:gd name="T8" fmla="*/ 0 w 9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26">
                      <a:moveTo>
                        <a:pt x="0" y="0"/>
                      </a:moveTo>
                      <a:cubicBezTo>
                        <a:pt x="0" y="5"/>
                        <a:pt x="1" y="9"/>
                        <a:pt x="1" y="13"/>
                      </a:cubicBezTo>
                      <a:cubicBezTo>
                        <a:pt x="30" y="13"/>
                        <a:pt x="58" y="18"/>
                        <a:pt x="85" y="26"/>
                      </a:cubicBezTo>
                      <a:cubicBezTo>
                        <a:pt x="87" y="22"/>
                        <a:pt x="88" y="18"/>
                        <a:pt x="90" y="14"/>
                      </a:cubicBezTo>
                      <a:cubicBezTo>
                        <a:pt x="61" y="5"/>
                        <a:pt x="31" y="1"/>
                        <a:pt x="0" y="0"/>
                      </a:cubicBezTo>
                    </a:path>
                  </a:pathLst>
                </a:custGeom>
                <a:solidFill>
                  <a:srgbClr val="F26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477506E4-BCC2-4929-A740-84A8226DC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782" y="804662"/>
                  <a:ext cx="147803" cy="821232"/>
                </a:xfrm>
                <a:custGeom>
                  <a:avLst/>
                  <a:gdLst>
                    <a:gd name="T0" fmla="*/ 5 w 93"/>
                    <a:gd name="T1" fmla="*/ 518 h 518"/>
                    <a:gd name="T2" fmla="*/ 0 w 93"/>
                    <a:gd name="T3" fmla="*/ 518 h 518"/>
                    <a:gd name="T4" fmla="*/ 88 w 93"/>
                    <a:gd name="T5" fmla="*/ 0 h 518"/>
                    <a:gd name="T6" fmla="*/ 93 w 93"/>
                    <a:gd name="T7" fmla="*/ 0 h 518"/>
                    <a:gd name="T8" fmla="*/ 5 w 93"/>
                    <a:gd name="T9" fmla="*/ 518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518">
                      <a:moveTo>
                        <a:pt x="5" y="518"/>
                      </a:moveTo>
                      <a:lnTo>
                        <a:pt x="0" y="518"/>
                      </a:lnTo>
                      <a:lnTo>
                        <a:pt x="88" y="0"/>
                      </a:lnTo>
                      <a:lnTo>
                        <a:pt x="93" y="0"/>
                      </a:lnTo>
                      <a:lnTo>
                        <a:pt x="5" y="51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3C53F5E8-63FE-4B9A-8C14-4808B55E3C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14444" y="705668"/>
                  <a:ext cx="138043" cy="119908"/>
                </a:xfrm>
                <a:custGeom>
                  <a:avLst/>
                  <a:gdLst>
                    <a:gd name="T0" fmla="*/ 19 w 37"/>
                    <a:gd name="T1" fmla="*/ 6 h 32"/>
                    <a:gd name="T2" fmla="*/ 19 w 37"/>
                    <a:gd name="T3" fmla="*/ 6 h 32"/>
                    <a:gd name="T4" fmla="*/ 27 w 37"/>
                    <a:gd name="T5" fmla="*/ 10 h 32"/>
                    <a:gd name="T6" fmla="*/ 28 w 37"/>
                    <a:gd name="T7" fmla="*/ 18 h 32"/>
                    <a:gd name="T8" fmla="*/ 24 w 37"/>
                    <a:gd name="T9" fmla="*/ 24 h 32"/>
                    <a:gd name="T10" fmla="*/ 19 w 37"/>
                    <a:gd name="T11" fmla="*/ 26 h 32"/>
                    <a:gd name="T12" fmla="*/ 11 w 37"/>
                    <a:gd name="T13" fmla="*/ 22 h 32"/>
                    <a:gd name="T14" fmla="*/ 9 w 37"/>
                    <a:gd name="T15" fmla="*/ 14 h 32"/>
                    <a:gd name="T16" fmla="*/ 13 w 37"/>
                    <a:gd name="T17" fmla="*/ 8 h 32"/>
                    <a:gd name="T18" fmla="*/ 19 w 37"/>
                    <a:gd name="T19" fmla="*/ 6 h 32"/>
                    <a:gd name="T20" fmla="*/ 19 w 37"/>
                    <a:gd name="T21" fmla="*/ 0 h 32"/>
                    <a:gd name="T22" fmla="*/ 9 w 37"/>
                    <a:gd name="T23" fmla="*/ 3 h 32"/>
                    <a:gd name="T24" fmla="*/ 5 w 37"/>
                    <a:gd name="T25" fmla="*/ 25 h 32"/>
                    <a:gd name="T26" fmla="*/ 19 w 37"/>
                    <a:gd name="T27" fmla="*/ 32 h 32"/>
                    <a:gd name="T28" fmla="*/ 28 w 37"/>
                    <a:gd name="T29" fmla="*/ 29 h 32"/>
                    <a:gd name="T30" fmla="*/ 32 w 37"/>
                    <a:gd name="T31" fmla="*/ 7 h 32"/>
                    <a:gd name="T32" fmla="*/ 19 w 37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2">
                      <a:moveTo>
                        <a:pt x="19" y="6"/>
                      </a:move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2" y="6"/>
                        <a:pt x="25" y="8"/>
                        <a:pt x="27" y="10"/>
                      </a:cubicBezTo>
                      <a:cubicBezTo>
                        <a:pt x="28" y="13"/>
                        <a:pt x="29" y="15"/>
                        <a:pt x="28" y="18"/>
                      </a:cubicBezTo>
                      <a:cubicBezTo>
                        <a:pt x="28" y="20"/>
                        <a:pt x="26" y="23"/>
                        <a:pt x="24" y="24"/>
                      </a:cubicBezTo>
                      <a:cubicBezTo>
                        <a:pt x="23" y="25"/>
                        <a:pt x="21" y="26"/>
                        <a:pt x="19" y="26"/>
                      </a:cubicBezTo>
                      <a:cubicBezTo>
                        <a:pt x="15" y="26"/>
                        <a:pt x="12" y="24"/>
                        <a:pt x="11" y="22"/>
                      </a:cubicBezTo>
                      <a:cubicBezTo>
                        <a:pt x="9" y="20"/>
                        <a:pt x="8" y="17"/>
                        <a:pt x="9" y="14"/>
                      </a:cubicBezTo>
                      <a:cubicBezTo>
                        <a:pt x="9" y="12"/>
                        <a:pt x="11" y="10"/>
                        <a:pt x="13" y="8"/>
                      </a:cubicBezTo>
                      <a:cubicBezTo>
                        <a:pt x="15" y="7"/>
                        <a:pt x="17" y="6"/>
                        <a:pt x="19" y="6"/>
                      </a:cubicBezTo>
                      <a:close/>
                      <a:moveTo>
                        <a:pt x="19" y="0"/>
                      </a:moveTo>
                      <a:cubicBezTo>
                        <a:pt x="15" y="0"/>
                        <a:pt x="12" y="1"/>
                        <a:pt x="9" y="3"/>
                      </a:cubicBezTo>
                      <a:cubicBezTo>
                        <a:pt x="2" y="8"/>
                        <a:pt x="0" y="18"/>
                        <a:pt x="5" y="25"/>
                      </a:cubicBezTo>
                      <a:cubicBezTo>
                        <a:pt x="9" y="30"/>
                        <a:pt x="14" y="32"/>
                        <a:pt x="19" y="32"/>
                      </a:cubicBezTo>
                      <a:cubicBezTo>
                        <a:pt x="22" y="32"/>
                        <a:pt x="25" y="31"/>
                        <a:pt x="28" y="29"/>
                      </a:cubicBezTo>
                      <a:cubicBezTo>
                        <a:pt x="35" y="24"/>
                        <a:pt x="37" y="14"/>
                        <a:pt x="32" y="7"/>
                      </a:cubicBezTo>
                      <a:cubicBezTo>
                        <a:pt x="29" y="2"/>
                        <a:pt x="24" y="0"/>
                        <a:pt x="1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1" name="Group 3">
                <a:extLst>
                  <a:ext uri="{FF2B5EF4-FFF2-40B4-BE49-F238E27FC236}">
                    <a16:creationId xmlns:a16="http://schemas.microsoft.com/office/drawing/2014/main" id="{286CA8C2-6A19-41DE-BA72-C6750462D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007" y="1961037"/>
                <a:ext cx="1552786" cy="1428625"/>
                <a:chOff x="1413007" y="1961037"/>
                <a:chExt cx="1552786" cy="1428625"/>
              </a:xfrm>
            </p:grpSpPr>
            <p:sp>
              <p:nvSpPr>
                <p:cNvPr id="22" name="Freeform 9">
                  <a:extLst>
                    <a:ext uri="{FF2B5EF4-FFF2-40B4-BE49-F238E27FC236}">
                      <a16:creationId xmlns:a16="http://schemas.microsoft.com/office/drawing/2014/main" id="{ECF7B6AB-6A8C-41AE-A388-36A34EC1B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007" y="1961037"/>
                  <a:ext cx="1355725" cy="1403349"/>
                </a:xfrm>
                <a:custGeom>
                  <a:avLst/>
                  <a:gdLst>
                    <a:gd name="T0" fmla="*/ 1254046 w 360"/>
                    <a:gd name="T1" fmla="*/ 0 h 373"/>
                    <a:gd name="T2" fmla="*/ 643969 w 360"/>
                    <a:gd name="T3" fmla="*/ 297224 h 373"/>
                    <a:gd name="T4" fmla="*/ 636438 w 360"/>
                    <a:gd name="T5" fmla="*/ 496628 h 373"/>
                    <a:gd name="T6" fmla="*/ 308804 w 360"/>
                    <a:gd name="T7" fmla="*/ 729892 h 373"/>
                    <a:gd name="T8" fmla="*/ 218422 w 360"/>
                    <a:gd name="T9" fmla="*/ 718605 h 373"/>
                    <a:gd name="T10" fmla="*/ 0 w 360"/>
                    <a:gd name="T11" fmla="*/ 1358202 h 373"/>
                    <a:gd name="T12" fmla="*/ 308804 w 360"/>
                    <a:gd name="T13" fmla="*/ 1403350 h 373"/>
                    <a:gd name="T14" fmla="*/ 1272875 w 360"/>
                    <a:gd name="T15" fmla="*/ 714843 h 373"/>
                    <a:gd name="T16" fmla="*/ 1254046 w 360"/>
                    <a:gd name="T17" fmla="*/ 0 h 3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0" h="373">
                      <a:moveTo>
                        <a:pt x="333" y="0"/>
                      </a:move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75" y="96"/>
                        <a:pt x="175" y="115"/>
                        <a:pt x="169" y="132"/>
                      </a:cubicBezTo>
                      <a:cubicBezTo>
                        <a:pt x="156" y="170"/>
                        <a:pt x="120" y="194"/>
                        <a:pt x="82" y="194"/>
                      </a:cubicBezTo>
                      <a:cubicBezTo>
                        <a:pt x="74" y="194"/>
                        <a:pt x="66" y="193"/>
                        <a:pt x="58" y="191"/>
                      </a:cubicBezTo>
                      <a:cubicBezTo>
                        <a:pt x="0" y="361"/>
                        <a:pt x="0" y="361"/>
                        <a:pt x="0" y="361"/>
                      </a:cubicBezTo>
                      <a:cubicBezTo>
                        <a:pt x="27" y="369"/>
                        <a:pt x="55" y="373"/>
                        <a:pt x="82" y="373"/>
                      </a:cubicBezTo>
                      <a:cubicBezTo>
                        <a:pt x="195" y="373"/>
                        <a:pt x="300" y="303"/>
                        <a:pt x="338" y="190"/>
                      </a:cubicBezTo>
                      <a:cubicBezTo>
                        <a:pt x="360" y="126"/>
                        <a:pt x="357" y="58"/>
                        <a:pt x="333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B0727382-27C9-4561-B3D4-B978EE09D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232" y="2776178"/>
                  <a:ext cx="660928" cy="528433"/>
                </a:xfrm>
                <a:custGeom>
                  <a:avLst/>
                  <a:gdLst>
                    <a:gd name="T0" fmla="*/ 413 w 416"/>
                    <a:gd name="T1" fmla="*/ 332 h 332"/>
                    <a:gd name="T2" fmla="*/ 0 w 416"/>
                    <a:gd name="T3" fmla="*/ 2 h 332"/>
                    <a:gd name="T4" fmla="*/ 3 w 416"/>
                    <a:gd name="T5" fmla="*/ 0 h 332"/>
                    <a:gd name="T6" fmla="*/ 416 w 416"/>
                    <a:gd name="T7" fmla="*/ 329 h 332"/>
                    <a:gd name="T8" fmla="*/ 413 w 416"/>
                    <a:gd name="T9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6" h="332">
                      <a:moveTo>
                        <a:pt x="413" y="332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16" y="329"/>
                      </a:lnTo>
                      <a:lnTo>
                        <a:pt x="413" y="33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4" name="Freeform 34">
                  <a:extLst>
                    <a:ext uri="{FF2B5EF4-FFF2-40B4-BE49-F238E27FC236}">
                      <a16:creationId xmlns:a16="http://schemas.microsoft.com/office/drawing/2014/main" id="{49C7F105-6A76-42DB-A702-F8386EBE97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37512" y="3268359"/>
                  <a:ext cx="128281" cy="121303"/>
                </a:xfrm>
                <a:custGeom>
                  <a:avLst/>
                  <a:gdLst>
                    <a:gd name="T0" fmla="*/ 17 w 34"/>
                    <a:gd name="T1" fmla="*/ 6 h 32"/>
                    <a:gd name="T2" fmla="*/ 17 w 34"/>
                    <a:gd name="T3" fmla="*/ 6 h 32"/>
                    <a:gd name="T4" fmla="*/ 26 w 34"/>
                    <a:gd name="T5" fmla="*/ 15 h 32"/>
                    <a:gd name="T6" fmla="*/ 18 w 34"/>
                    <a:gd name="T7" fmla="*/ 26 h 32"/>
                    <a:gd name="T8" fmla="*/ 17 w 34"/>
                    <a:gd name="T9" fmla="*/ 26 h 32"/>
                    <a:gd name="T10" fmla="*/ 7 w 34"/>
                    <a:gd name="T11" fmla="*/ 17 h 32"/>
                    <a:gd name="T12" fmla="*/ 9 w 34"/>
                    <a:gd name="T13" fmla="*/ 10 h 32"/>
                    <a:gd name="T14" fmla="*/ 15 w 34"/>
                    <a:gd name="T15" fmla="*/ 6 h 32"/>
                    <a:gd name="T16" fmla="*/ 17 w 34"/>
                    <a:gd name="T17" fmla="*/ 6 h 32"/>
                    <a:gd name="T18" fmla="*/ 17 w 34"/>
                    <a:gd name="T19" fmla="*/ 0 h 32"/>
                    <a:gd name="T20" fmla="*/ 15 w 34"/>
                    <a:gd name="T21" fmla="*/ 0 h 32"/>
                    <a:gd name="T22" fmla="*/ 1 w 34"/>
                    <a:gd name="T23" fmla="*/ 18 h 32"/>
                    <a:gd name="T24" fmla="*/ 17 w 34"/>
                    <a:gd name="T25" fmla="*/ 32 h 32"/>
                    <a:gd name="T26" fmla="*/ 18 w 34"/>
                    <a:gd name="T27" fmla="*/ 32 h 32"/>
                    <a:gd name="T28" fmla="*/ 33 w 34"/>
                    <a:gd name="T29" fmla="*/ 14 h 32"/>
                    <a:gd name="T30" fmla="*/ 17 w 34"/>
                    <a:gd name="T3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2">
                      <a:moveTo>
                        <a:pt x="17" y="6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6"/>
                        <a:pt x="26" y="10"/>
                        <a:pt x="26" y="15"/>
                      </a:cubicBezTo>
                      <a:cubicBezTo>
                        <a:pt x="27" y="20"/>
                        <a:pt x="23" y="25"/>
                        <a:pt x="18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1" y="26"/>
                        <a:pt x="7" y="22"/>
                        <a:pt x="7" y="17"/>
                      </a:cubicBezTo>
                      <a:cubicBezTo>
                        <a:pt x="6" y="14"/>
                        <a:pt x="7" y="12"/>
                        <a:pt x="9" y="10"/>
                      </a:cubicBezTo>
                      <a:cubicBezTo>
                        <a:pt x="10" y="7"/>
                        <a:pt x="13" y="6"/>
                        <a:pt x="15" y="6"/>
                      </a:cubicBezTo>
                      <a:cubicBezTo>
                        <a:pt x="16" y="6"/>
                        <a:pt x="16" y="6"/>
                        <a:pt x="17" y="6"/>
                      </a:cubicBezTo>
                      <a:close/>
                      <a:moveTo>
                        <a:pt x="17" y="0"/>
                      </a:move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6" y="1"/>
                        <a:pt x="0" y="9"/>
                        <a:pt x="1" y="18"/>
                      </a:cubicBezTo>
                      <a:cubicBezTo>
                        <a:pt x="1" y="26"/>
                        <a:pt x="8" y="32"/>
                        <a:pt x="17" y="32"/>
                      </a:cubicBezTo>
                      <a:cubicBezTo>
                        <a:pt x="17" y="32"/>
                        <a:pt x="18" y="32"/>
                        <a:pt x="18" y="32"/>
                      </a:cubicBezTo>
                      <a:cubicBezTo>
                        <a:pt x="27" y="31"/>
                        <a:pt x="34" y="23"/>
                        <a:pt x="33" y="14"/>
                      </a:cubicBezTo>
                      <a:cubicBezTo>
                        <a:pt x="32" y="6"/>
                        <a:pt x="25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D9D19BB3-F6BE-4ACE-B509-3042C60B3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382" y="2389662"/>
                <a:ext cx="963613" cy="1000126"/>
                <a:chOff x="603382" y="2389662"/>
                <a:chExt cx="963613" cy="1000126"/>
              </a:xfrm>
            </p:grpSpPr>
            <p:sp>
              <p:nvSpPr>
                <p:cNvPr id="18" name="Freeform 5">
                  <a:extLst>
                    <a:ext uri="{FF2B5EF4-FFF2-40B4-BE49-F238E27FC236}">
                      <a16:creationId xmlns:a16="http://schemas.microsoft.com/office/drawing/2014/main" id="{FD5EECF5-CBF4-4B6D-964C-B549DF22D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136" y="2389961"/>
                  <a:ext cx="863112" cy="906284"/>
                </a:xfrm>
                <a:custGeom>
                  <a:avLst/>
                  <a:gdLst>
                    <a:gd name="T0" fmla="*/ 229 w 229"/>
                    <a:gd name="T1" fmla="*/ 70 h 241"/>
                    <a:gd name="T2" fmla="*/ 180 w 229"/>
                    <a:gd name="T3" fmla="*/ 1 h 241"/>
                    <a:gd name="T4" fmla="*/ 0 w 229"/>
                    <a:gd name="T5" fmla="*/ 8 h 241"/>
                    <a:gd name="T6" fmla="*/ 171 w 229"/>
                    <a:gd name="T7" fmla="*/ 241 h 241"/>
                    <a:gd name="T8" fmla="*/ 229 w 229"/>
                    <a:gd name="T9" fmla="*/ 7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41">
                      <a:moveTo>
                        <a:pt x="229" y="70"/>
                      </a:moveTo>
                      <a:cubicBezTo>
                        <a:pt x="202" y="57"/>
                        <a:pt x="184" y="30"/>
                        <a:pt x="180" y="1"/>
                      </a:cubicBezTo>
                      <a:cubicBezTo>
                        <a:pt x="120" y="0"/>
                        <a:pt x="60" y="3"/>
                        <a:pt x="0" y="8"/>
                      </a:cubicBezTo>
                      <a:cubicBezTo>
                        <a:pt x="7" y="109"/>
                        <a:pt x="72" y="201"/>
                        <a:pt x="171" y="24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Freeform 28">
                  <a:extLst>
                    <a:ext uri="{FF2B5EF4-FFF2-40B4-BE49-F238E27FC236}">
                      <a16:creationId xmlns:a16="http://schemas.microsoft.com/office/drawing/2014/main" id="{E66781B3-A40E-48E9-A545-4F644E583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348" y="2423424"/>
                  <a:ext cx="727858" cy="966238"/>
                </a:xfrm>
                <a:custGeom>
                  <a:avLst/>
                  <a:gdLst>
                    <a:gd name="T0" fmla="*/ 12 w 193"/>
                    <a:gd name="T1" fmla="*/ 0 h 257"/>
                    <a:gd name="T2" fmla="*/ 7 w 193"/>
                    <a:gd name="T3" fmla="*/ 0 h 257"/>
                    <a:gd name="T4" fmla="*/ 0 w 193"/>
                    <a:gd name="T5" fmla="*/ 2 h 257"/>
                    <a:gd name="T6" fmla="*/ 86 w 193"/>
                    <a:gd name="T7" fmla="*/ 190 h 257"/>
                    <a:gd name="T8" fmla="*/ 190 w 193"/>
                    <a:gd name="T9" fmla="*/ 257 h 257"/>
                    <a:gd name="T10" fmla="*/ 193 w 193"/>
                    <a:gd name="T11" fmla="*/ 245 h 257"/>
                    <a:gd name="T12" fmla="*/ 12 w 193"/>
                    <a:gd name="T13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3" h="257">
                      <a:moveTo>
                        <a:pt x="12" y="0"/>
                      </a:moveTo>
                      <a:cubicBezTo>
                        <a:pt x="11" y="0"/>
                        <a:pt x="9" y="0"/>
                        <a:pt x="7" y="0"/>
                      </a:cubicBezTo>
                      <a:cubicBezTo>
                        <a:pt x="5" y="1"/>
                        <a:pt x="3" y="1"/>
                        <a:pt x="0" y="2"/>
                      </a:cubicBezTo>
                      <a:cubicBezTo>
                        <a:pt x="5" y="73"/>
                        <a:pt x="35" y="139"/>
                        <a:pt x="86" y="190"/>
                      </a:cubicBezTo>
                      <a:cubicBezTo>
                        <a:pt x="116" y="220"/>
                        <a:pt x="151" y="243"/>
                        <a:pt x="190" y="257"/>
                      </a:cubicBezTo>
                      <a:cubicBezTo>
                        <a:pt x="191" y="253"/>
                        <a:pt x="192" y="249"/>
                        <a:pt x="193" y="245"/>
                      </a:cubicBezTo>
                      <a:cubicBezTo>
                        <a:pt x="93" y="206"/>
                        <a:pt x="20" y="112"/>
                        <a:pt x="12" y="0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0" name="Freeform 35">
                  <a:extLst>
                    <a:ext uri="{FF2B5EF4-FFF2-40B4-BE49-F238E27FC236}">
                      <a16:creationId xmlns:a16="http://schemas.microsoft.com/office/drawing/2014/main" id="{E2484114-6A5F-400F-937A-B77277467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601" y="2642327"/>
                  <a:ext cx="581450" cy="612090"/>
                </a:xfrm>
                <a:custGeom>
                  <a:avLst/>
                  <a:gdLst>
                    <a:gd name="T0" fmla="*/ 3 w 366"/>
                    <a:gd name="T1" fmla="*/ 386 h 386"/>
                    <a:gd name="T2" fmla="*/ 0 w 366"/>
                    <a:gd name="T3" fmla="*/ 384 h 386"/>
                    <a:gd name="T4" fmla="*/ 361 w 366"/>
                    <a:gd name="T5" fmla="*/ 0 h 386"/>
                    <a:gd name="T6" fmla="*/ 366 w 366"/>
                    <a:gd name="T7" fmla="*/ 2 h 386"/>
                    <a:gd name="T8" fmla="*/ 3 w 366"/>
                    <a:gd name="T9" fmla="*/ 38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6" h="386">
                      <a:moveTo>
                        <a:pt x="3" y="386"/>
                      </a:moveTo>
                      <a:lnTo>
                        <a:pt x="0" y="384"/>
                      </a:lnTo>
                      <a:lnTo>
                        <a:pt x="361" y="0"/>
                      </a:lnTo>
                      <a:lnTo>
                        <a:pt x="366" y="2"/>
                      </a:lnTo>
                      <a:lnTo>
                        <a:pt x="3" y="38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1" name="Freeform 36">
                  <a:extLst>
                    <a:ext uri="{FF2B5EF4-FFF2-40B4-BE49-F238E27FC236}">
                      <a16:creationId xmlns:a16="http://schemas.microsoft.com/office/drawing/2014/main" id="{9C20D00F-4C1B-4773-993B-836C6C713B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1150" y="3220954"/>
                  <a:ext cx="124099" cy="119908"/>
                </a:xfrm>
                <a:custGeom>
                  <a:avLst/>
                  <a:gdLst>
                    <a:gd name="T0" fmla="*/ 16 w 33"/>
                    <a:gd name="T1" fmla="*/ 6 h 32"/>
                    <a:gd name="T2" fmla="*/ 16 w 33"/>
                    <a:gd name="T3" fmla="*/ 6 h 32"/>
                    <a:gd name="T4" fmla="*/ 26 w 33"/>
                    <a:gd name="T5" fmla="*/ 16 h 32"/>
                    <a:gd name="T6" fmla="*/ 24 w 33"/>
                    <a:gd name="T7" fmla="*/ 23 h 32"/>
                    <a:gd name="T8" fmla="*/ 17 w 33"/>
                    <a:gd name="T9" fmla="*/ 26 h 32"/>
                    <a:gd name="T10" fmla="*/ 16 w 33"/>
                    <a:gd name="T11" fmla="*/ 26 h 32"/>
                    <a:gd name="T12" fmla="*/ 6 w 33"/>
                    <a:gd name="T13" fmla="*/ 16 h 32"/>
                    <a:gd name="T14" fmla="*/ 9 w 33"/>
                    <a:gd name="T15" fmla="*/ 9 h 32"/>
                    <a:gd name="T16" fmla="*/ 16 w 33"/>
                    <a:gd name="T17" fmla="*/ 6 h 32"/>
                    <a:gd name="T18" fmla="*/ 16 w 33"/>
                    <a:gd name="T19" fmla="*/ 0 h 32"/>
                    <a:gd name="T20" fmla="*/ 16 w 33"/>
                    <a:gd name="T21" fmla="*/ 0 h 32"/>
                    <a:gd name="T22" fmla="*/ 0 w 33"/>
                    <a:gd name="T23" fmla="*/ 16 h 32"/>
                    <a:gd name="T24" fmla="*/ 16 w 33"/>
                    <a:gd name="T25" fmla="*/ 32 h 32"/>
                    <a:gd name="T26" fmla="*/ 17 w 33"/>
                    <a:gd name="T27" fmla="*/ 32 h 32"/>
                    <a:gd name="T28" fmla="*/ 32 w 33"/>
                    <a:gd name="T29" fmla="*/ 15 h 32"/>
                    <a:gd name="T30" fmla="*/ 16 w 33"/>
                    <a:gd name="T3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" h="32">
                      <a:moveTo>
                        <a:pt x="16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22" y="6"/>
                        <a:pt x="26" y="10"/>
                        <a:pt x="26" y="16"/>
                      </a:cubicBezTo>
                      <a:cubicBezTo>
                        <a:pt x="26" y="18"/>
                        <a:pt x="25" y="21"/>
                        <a:pt x="24" y="23"/>
                      </a:cubicBezTo>
                      <a:cubicBezTo>
                        <a:pt x="22" y="25"/>
                        <a:pt x="19" y="26"/>
                        <a:pt x="17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1" y="26"/>
                        <a:pt x="7" y="22"/>
                        <a:pt x="6" y="16"/>
                      </a:cubicBezTo>
                      <a:cubicBezTo>
                        <a:pt x="6" y="14"/>
                        <a:pt x="7" y="11"/>
                        <a:pt x="9" y="9"/>
                      </a:cubicBezTo>
                      <a:cubicBezTo>
                        <a:pt x="11" y="7"/>
                        <a:pt x="13" y="6"/>
                        <a:pt x="16" y="6"/>
                      </a:cubicBezTo>
                      <a:close/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8" y="32"/>
                        <a:pt x="16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26" y="32"/>
                        <a:pt x="33" y="24"/>
                        <a:pt x="32" y="15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3" name="Group 1">
                <a:extLst>
                  <a:ext uri="{FF2B5EF4-FFF2-40B4-BE49-F238E27FC236}">
                    <a16:creationId xmlns:a16="http://schemas.microsoft.com/office/drawing/2014/main" id="{B10F9BA2-790F-4E70-AC5D-62BF1DE53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620" y="1227612"/>
                <a:ext cx="1063625" cy="1136650"/>
                <a:chOff x="598620" y="1227612"/>
                <a:chExt cx="1063625" cy="1136650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6DE3A95F-2AA2-488C-836B-4A339C6C7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982" y="1333975"/>
                  <a:ext cx="957263" cy="1017588"/>
                </a:xfrm>
                <a:custGeom>
                  <a:avLst/>
                  <a:gdLst>
                    <a:gd name="T0" fmla="*/ 957263 w 254"/>
                    <a:gd name="T1" fmla="*/ 0 h 271"/>
                    <a:gd name="T2" fmla="*/ 52763 w 254"/>
                    <a:gd name="T3" fmla="*/ 683399 h 271"/>
                    <a:gd name="T4" fmla="*/ 0 w 254"/>
                    <a:gd name="T5" fmla="*/ 1017588 h 271"/>
                    <a:gd name="T6" fmla="*/ 674607 w 254"/>
                    <a:gd name="T7" fmla="*/ 991303 h 271"/>
                    <a:gd name="T8" fmla="*/ 693450 w 254"/>
                    <a:gd name="T9" fmla="*/ 901185 h 271"/>
                    <a:gd name="T10" fmla="*/ 957263 w 254"/>
                    <a:gd name="T11" fmla="*/ 675889 h 271"/>
                    <a:gd name="T12" fmla="*/ 957263 w 254"/>
                    <a:gd name="T13" fmla="*/ 0 h 2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4" h="271">
                      <a:moveTo>
                        <a:pt x="254" y="0"/>
                      </a:moveTo>
                      <a:cubicBezTo>
                        <a:pt x="148" y="6"/>
                        <a:pt x="51" y="75"/>
                        <a:pt x="14" y="182"/>
                      </a:cubicBezTo>
                      <a:cubicBezTo>
                        <a:pt x="4" y="212"/>
                        <a:pt x="0" y="241"/>
                        <a:pt x="0" y="271"/>
                      </a:cubicBezTo>
                      <a:cubicBezTo>
                        <a:pt x="59" y="267"/>
                        <a:pt x="119" y="263"/>
                        <a:pt x="179" y="264"/>
                      </a:cubicBezTo>
                      <a:cubicBezTo>
                        <a:pt x="180" y="256"/>
                        <a:pt x="181" y="248"/>
                        <a:pt x="184" y="240"/>
                      </a:cubicBezTo>
                      <a:cubicBezTo>
                        <a:pt x="195" y="208"/>
                        <a:pt x="222" y="186"/>
                        <a:pt x="254" y="180"/>
                      </a:cubicBez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/>
                </a:p>
              </p:txBody>
            </p:sp>
            <p:sp>
              <p:nvSpPr>
                <p:cNvPr id="15" name="Freeform 27">
                  <a:extLst>
                    <a:ext uri="{FF2B5EF4-FFF2-40B4-BE49-F238E27FC236}">
                      <a16:creationId xmlns:a16="http://schemas.microsoft.com/office/drawing/2014/main" id="{096F4775-4240-4B87-839D-5120FD4E7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620" y="1227612"/>
                  <a:ext cx="1055688" cy="1136650"/>
                </a:xfrm>
                <a:custGeom>
                  <a:avLst/>
                  <a:gdLst>
                    <a:gd name="T0" fmla="*/ 1055688 w 280"/>
                    <a:gd name="T1" fmla="*/ 0 h 302"/>
                    <a:gd name="T2" fmla="*/ 328017 w 280"/>
                    <a:gd name="T3" fmla="*/ 327446 h 302"/>
                    <a:gd name="T4" fmla="*/ 0 w 280"/>
                    <a:gd name="T5" fmla="*/ 1117831 h 302"/>
                    <a:gd name="T6" fmla="*/ 0 w 280"/>
                    <a:gd name="T7" fmla="*/ 1136650 h 302"/>
                    <a:gd name="T8" fmla="*/ 45244 w 280"/>
                    <a:gd name="T9" fmla="*/ 1132886 h 302"/>
                    <a:gd name="T10" fmla="*/ 49014 w 280"/>
                    <a:gd name="T11" fmla="*/ 1132886 h 302"/>
                    <a:gd name="T12" fmla="*/ 45244 w 280"/>
                    <a:gd name="T13" fmla="*/ 1117831 h 302"/>
                    <a:gd name="T14" fmla="*/ 1055688 w 280"/>
                    <a:gd name="T15" fmla="*/ 48929 h 302"/>
                    <a:gd name="T16" fmla="*/ 1055688 w 280"/>
                    <a:gd name="T17" fmla="*/ 0 h 3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80" h="302">
                      <a:moveTo>
                        <a:pt x="280" y="0"/>
                      </a:moveTo>
                      <a:cubicBezTo>
                        <a:pt x="207" y="4"/>
                        <a:pt x="139" y="35"/>
                        <a:pt x="87" y="87"/>
                      </a:cubicBezTo>
                      <a:cubicBezTo>
                        <a:pt x="31" y="143"/>
                        <a:pt x="0" y="218"/>
                        <a:pt x="0" y="297"/>
                      </a:cubicBezTo>
                      <a:cubicBezTo>
                        <a:pt x="0" y="299"/>
                        <a:pt x="0" y="301"/>
                        <a:pt x="0" y="302"/>
                      </a:cubicBezTo>
                      <a:cubicBezTo>
                        <a:pt x="4" y="302"/>
                        <a:pt x="8" y="302"/>
                        <a:pt x="12" y="301"/>
                      </a:cubicBezTo>
                      <a:cubicBezTo>
                        <a:pt x="13" y="301"/>
                        <a:pt x="13" y="301"/>
                        <a:pt x="13" y="301"/>
                      </a:cubicBezTo>
                      <a:cubicBezTo>
                        <a:pt x="13" y="300"/>
                        <a:pt x="12" y="299"/>
                        <a:pt x="12" y="297"/>
                      </a:cubicBezTo>
                      <a:cubicBezTo>
                        <a:pt x="12" y="146"/>
                        <a:pt x="131" y="22"/>
                        <a:pt x="280" y="13"/>
                      </a:cubicBezTo>
                      <a:cubicBezTo>
                        <a:pt x="280" y="8"/>
                        <a:pt x="280" y="4"/>
                        <a:pt x="28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/>
                </a:p>
              </p:txBody>
            </p:sp>
            <p:sp>
              <p:nvSpPr>
                <p:cNvPr id="16" name="Freeform 37">
                  <a:extLst>
                    <a:ext uri="{FF2B5EF4-FFF2-40B4-BE49-F238E27FC236}">
                      <a16:creationId xmlns:a16="http://schemas.microsoft.com/office/drawing/2014/main" id="{EEF32375-E6E1-43BA-8906-3B15A8536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137" y="1461368"/>
                  <a:ext cx="626070" cy="563290"/>
                </a:xfrm>
                <a:custGeom>
                  <a:avLst/>
                  <a:gdLst>
                    <a:gd name="T0" fmla="*/ 391 w 394"/>
                    <a:gd name="T1" fmla="*/ 355 h 355"/>
                    <a:gd name="T2" fmla="*/ 0 w 394"/>
                    <a:gd name="T3" fmla="*/ 3 h 355"/>
                    <a:gd name="T4" fmla="*/ 2 w 394"/>
                    <a:gd name="T5" fmla="*/ 0 h 355"/>
                    <a:gd name="T6" fmla="*/ 394 w 394"/>
                    <a:gd name="T7" fmla="*/ 351 h 355"/>
                    <a:gd name="T8" fmla="*/ 391 w 394"/>
                    <a:gd name="T9" fmla="*/ 355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4" h="355">
                      <a:moveTo>
                        <a:pt x="391" y="35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394" y="351"/>
                      </a:lnTo>
                      <a:lnTo>
                        <a:pt x="391" y="3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7" name="Freeform 38">
                  <a:extLst>
                    <a:ext uri="{FF2B5EF4-FFF2-40B4-BE49-F238E27FC236}">
                      <a16:creationId xmlns:a16="http://schemas.microsoft.com/office/drawing/2014/main" id="{C776E6D3-376D-4279-99EE-17A704AFB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3503" y="1376318"/>
                  <a:ext cx="129675" cy="119908"/>
                </a:xfrm>
                <a:custGeom>
                  <a:avLst/>
                  <a:gdLst>
                    <a:gd name="T0" fmla="*/ 17 w 34"/>
                    <a:gd name="T1" fmla="*/ 6 h 32"/>
                    <a:gd name="T2" fmla="*/ 17 w 34"/>
                    <a:gd name="T3" fmla="*/ 6 h 32"/>
                    <a:gd name="T4" fmla="*/ 27 w 34"/>
                    <a:gd name="T5" fmla="*/ 16 h 32"/>
                    <a:gd name="T6" fmla="*/ 17 w 34"/>
                    <a:gd name="T7" fmla="*/ 26 h 32"/>
                    <a:gd name="T8" fmla="*/ 17 w 34"/>
                    <a:gd name="T9" fmla="*/ 26 h 32"/>
                    <a:gd name="T10" fmla="*/ 7 w 34"/>
                    <a:gd name="T11" fmla="*/ 17 h 32"/>
                    <a:gd name="T12" fmla="*/ 10 w 34"/>
                    <a:gd name="T13" fmla="*/ 10 h 32"/>
                    <a:gd name="T14" fmla="*/ 16 w 34"/>
                    <a:gd name="T15" fmla="*/ 6 h 32"/>
                    <a:gd name="T16" fmla="*/ 17 w 34"/>
                    <a:gd name="T17" fmla="*/ 6 h 32"/>
                    <a:gd name="T18" fmla="*/ 17 w 34"/>
                    <a:gd name="T19" fmla="*/ 0 h 32"/>
                    <a:gd name="T20" fmla="*/ 16 w 34"/>
                    <a:gd name="T21" fmla="*/ 0 h 32"/>
                    <a:gd name="T22" fmla="*/ 1 w 34"/>
                    <a:gd name="T23" fmla="*/ 17 h 32"/>
                    <a:gd name="T24" fmla="*/ 17 w 34"/>
                    <a:gd name="T25" fmla="*/ 32 h 32"/>
                    <a:gd name="T26" fmla="*/ 18 w 34"/>
                    <a:gd name="T27" fmla="*/ 32 h 32"/>
                    <a:gd name="T28" fmla="*/ 33 w 34"/>
                    <a:gd name="T29" fmla="*/ 15 h 32"/>
                    <a:gd name="T30" fmla="*/ 17 w 34"/>
                    <a:gd name="T3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2">
                      <a:moveTo>
                        <a:pt x="17" y="6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6"/>
                        <a:pt x="27" y="10"/>
                        <a:pt x="27" y="16"/>
                      </a:cubicBezTo>
                      <a:cubicBezTo>
                        <a:pt x="27" y="21"/>
                        <a:pt x="23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2" y="26"/>
                        <a:pt x="7" y="22"/>
                        <a:pt x="7" y="17"/>
                      </a:cubicBezTo>
                      <a:cubicBezTo>
                        <a:pt x="7" y="14"/>
                        <a:pt x="8" y="12"/>
                        <a:pt x="10" y="10"/>
                      </a:cubicBezTo>
                      <a:cubicBezTo>
                        <a:pt x="11" y="8"/>
                        <a:pt x="14" y="7"/>
                        <a:pt x="16" y="6"/>
                      </a:cubicBezTo>
                      <a:lnTo>
                        <a:pt x="17" y="6"/>
                      </a:lnTo>
                      <a:close/>
                      <a:moveTo>
                        <a:pt x="1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1"/>
                        <a:pt x="0" y="8"/>
                        <a:pt x="1" y="17"/>
                      </a:cubicBezTo>
                      <a:cubicBezTo>
                        <a:pt x="1" y="26"/>
                        <a:pt x="8" y="32"/>
                        <a:pt x="17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27" y="32"/>
                        <a:pt x="34" y="24"/>
                        <a:pt x="33" y="15"/>
                      </a:cubicBezTo>
                      <a:cubicBezTo>
                        <a:pt x="33" y="7"/>
                        <a:pt x="25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bg-BG" sz="2400"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4" name="TextBox 92">
              <a:extLst>
                <a:ext uri="{FF2B5EF4-FFF2-40B4-BE49-F238E27FC236}">
                  <a16:creationId xmlns:a16="http://schemas.microsoft.com/office/drawing/2014/main" id="{58D8091E-0E31-4C9F-894E-81F89B1D4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3047" y="1165293"/>
              <a:ext cx="510705" cy="2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1467"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rPr>
                <a:t>25 %</a:t>
              </a:r>
              <a:endParaRPr lang="bg-BG" altLang="zh-CN" sz="1467">
                <a:latin typeface="Impact" panose="020B0806030902050204" pitchFamily="34" charset="0"/>
                <a:ea typeface="Roboto Condensed" pitchFamily="2" charset="0"/>
                <a:cs typeface="Roboto Condensed" pitchFamily="2" charset="0"/>
              </a:endParaRPr>
            </a:p>
          </p:txBody>
        </p:sp>
        <p:sp>
          <p:nvSpPr>
            <p:cNvPr id="5" name="TextBox 93">
              <a:extLst>
                <a:ext uri="{FF2B5EF4-FFF2-40B4-BE49-F238E27FC236}">
                  <a16:creationId xmlns:a16="http://schemas.microsoft.com/office/drawing/2014/main" id="{0B98EBC6-2443-4B84-962A-279B6CF28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12" y="3854376"/>
              <a:ext cx="510705" cy="2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1467"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rPr>
                <a:t>25 %</a:t>
              </a:r>
              <a:endParaRPr lang="bg-BG" altLang="zh-CN" sz="1467">
                <a:latin typeface="Impact" panose="020B0806030902050204" pitchFamily="34" charset="0"/>
                <a:ea typeface="Roboto Condensed" pitchFamily="2" charset="0"/>
                <a:cs typeface="Roboto Condensed" pitchFamily="2" charset="0"/>
              </a:endParaRPr>
            </a:p>
          </p:txBody>
        </p:sp>
        <p:sp>
          <p:nvSpPr>
            <p:cNvPr id="6" name="TextBox 94">
              <a:extLst>
                <a:ext uri="{FF2B5EF4-FFF2-40B4-BE49-F238E27FC236}">
                  <a16:creationId xmlns:a16="http://schemas.microsoft.com/office/drawing/2014/main" id="{A2157428-5708-4841-91D9-B670D2B7A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271" y="3921725"/>
              <a:ext cx="510705" cy="2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1467"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rPr>
                <a:t>75 %</a:t>
              </a:r>
              <a:endParaRPr lang="bg-BG" altLang="zh-CN" sz="1467">
                <a:latin typeface="Impact" panose="020B0806030902050204" pitchFamily="34" charset="0"/>
                <a:ea typeface="Roboto Condensed" pitchFamily="2" charset="0"/>
                <a:cs typeface="Roboto Condensed" pitchFamily="2" charset="0"/>
              </a:endParaRPr>
            </a:p>
          </p:txBody>
        </p:sp>
        <p:sp>
          <p:nvSpPr>
            <p:cNvPr id="7" name="TextBox 95">
              <a:extLst>
                <a:ext uri="{FF2B5EF4-FFF2-40B4-BE49-F238E27FC236}">
                  <a16:creationId xmlns:a16="http://schemas.microsoft.com/office/drawing/2014/main" id="{AE970FD8-006C-4102-BB06-0C94B0E25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799" y="1442293"/>
              <a:ext cx="510705" cy="2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1467"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rPr>
                <a:t>25 %</a:t>
              </a:r>
              <a:endParaRPr lang="bg-BG" altLang="zh-CN" sz="1467">
                <a:latin typeface="Impact" panose="020B0806030902050204" pitchFamily="34" charset="0"/>
                <a:ea typeface="Roboto Condensed" pitchFamily="2" charset="0"/>
                <a:cs typeface="Roboto Condensed" pitchFamily="2" charset="0"/>
              </a:endParaRPr>
            </a:p>
          </p:txBody>
        </p:sp>
        <p:sp>
          <p:nvSpPr>
            <p:cNvPr id="8" name="TextBox 96">
              <a:extLst>
                <a:ext uri="{FF2B5EF4-FFF2-40B4-BE49-F238E27FC236}">
                  <a16:creationId xmlns:a16="http://schemas.microsoft.com/office/drawing/2014/main" id="{D3D018E1-C029-4F17-A816-C0B48BA9D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835" y="531061"/>
              <a:ext cx="510705" cy="2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524000" algn="l"/>
                  <a:tab pos="2247900" algn="l"/>
                  <a:tab pos="2959100" algn="l"/>
                  <a:tab pos="3683000" algn="l"/>
                  <a:tab pos="4394200" algn="l"/>
                  <a:tab pos="5118100" algn="l"/>
                  <a:tab pos="5829300" algn="l"/>
                  <a:tab pos="6553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1467"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rPr>
                <a:t>10 %</a:t>
              </a:r>
              <a:endParaRPr lang="bg-BG" altLang="zh-CN" sz="1467">
                <a:latin typeface="Impact" panose="020B0806030902050204" pitchFamily="34" charset="0"/>
                <a:ea typeface="Roboto Condensed" pitchFamily="2" charset="0"/>
                <a:cs typeface="Roboto Condensed" pitchFamily="2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9772851-137C-464E-9E12-46C37AD42AEA}"/>
              </a:ext>
            </a:extLst>
          </p:cNvPr>
          <p:cNvGrpSpPr/>
          <p:nvPr/>
        </p:nvGrpSpPr>
        <p:grpSpPr>
          <a:xfrm>
            <a:off x="7083121" y="1547844"/>
            <a:ext cx="3823112" cy="3981783"/>
            <a:chOff x="7044872" y="2031756"/>
            <a:chExt cx="3823112" cy="398178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F5C4744-D3E2-4C4B-B76F-7AD92DCE4198}"/>
                </a:ext>
              </a:extLst>
            </p:cNvPr>
            <p:cNvGrpSpPr/>
            <p:nvPr/>
          </p:nvGrpSpPr>
          <p:grpSpPr>
            <a:xfrm>
              <a:off x="7989652" y="2031756"/>
              <a:ext cx="2878332" cy="3981783"/>
              <a:chOff x="8103733" y="1991542"/>
              <a:chExt cx="2962215" cy="3981783"/>
            </a:xfrm>
          </p:grpSpPr>
          <p:sp>
            <p:nvSpPr>
              <p:cNvPr id="46" name="TextBox 98">
                <a:extLst>
                  <a:ext uri="{FF2B5EF4-FFF2-40B4-BE49-F238E27FC236}">
                    <a16:creationId xmlns:a16="http://schemas.microsoft.com/office/drawing/2014/main" id="{0A2D34F2-9FBA-4151-A089-D22FEAFC4778}"/>
                  </a:ext>
                </a:extLst>
              </p:cNvPr>
              <p:cNvSpPr txBox="1"/>
              <p:nvPr/>
            </p:nvSpPr>
            <p:spPr>
              <a:xfrm>
                <a:off x="8103733" y="1991542"/>
                <a:ext cx="29209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spc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此处添加详细文本描述，建议与标题相关并符合</a:t>
                </a:r>
                <a:endParaRPr lang="en-US" sz="1200" spc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TextBox 99">
                <a:extLst>
                  <a:ext uri="{FF2B5EF4-FFF2-40B4-BE49-F238E27FC236}">
                    <a16:creationId xmlns:a16="http://schemas.microsoft.com/office/drawing/2014/main" id="{C31D9C0B-0FDD-4D27-A059-6883BE5E39DC}"/>
                  </a:ext>
                </a:extLst>
              </p:cNvPr>
              <p:cNvSpPr txBox="1"/>
              <p:nvPr/>
            </p:nvSpPr>
            <p:spPr>
              <a:xfrm>
                <a:off x="8103733" y="2851249"/>
                <a:ext cx="29209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spc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</a:t>
                </a:r>
                <a:r>
                  <a:rPr lang="zh-CN" altLang="en-US" sz="1200" spc="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并符合</a:t>
                </a:r>
                <a:endParaRPr lang="en-US" sz="1200" spc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TextBox 100">
                <a:extLst>
                  <a:ext uri="{FF2B5EF4-FFF2-40B4-BE49-F238E27FC236}">
                    <a16:creationId xmlns:a16="http://schemas.microsoft.com/office/drawing/2014/main" id="{13A34B6E-F73A-45E6-9730-60252C05CBAA}"/>
                  </a:ext>
                </a:extLst>
              </p:cNvPr>
              <p:cNvSpPr txBox="1"/>
              <p:nvPr/>
            </p:nvSpPr>
            <p:spPr>
              <a:xfrm>
                <a:off x="8103733" y="3704300"/>
                <a:ext cx="29209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spc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</a:t>
                </a:r>
                <a:r>
                  <a:rPr lang="zh-CN" altLang="en-US" sz="1200" spc="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并符合</a:t>
                </a:r>
                <a:endParaRPr lang="en-US" sz="1200" spc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101">
                <a:extLst>
                  <a:ext uri="{FF2B5EF4-FFF2-40B4-BE49-F238E27FC236}">
                    <a16:creationId xmlns:a16="http://schemas.microsoft.com/office/drawing/2014/main" id="{EC9FCCF3-649C-4FD7-BDFE-9796FF3E211B}"/>
                  </a:ext>
                </a:extLst>
              </p:cNvPr>
              <p:cNvSpPr txBox="1"/>
              <p:nvPr/>
            </p:nvSpPr>
            <p:spPr>
              <a:xfrm>
                <a:off x="8103733" y="4425382"/>
                <a:ext cx="29209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spc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</a:t>
                </a:r>
                <a:r>
                  <a:rPr lang="zh-CN" altLang="en-US" sz="1200" spc="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并符合</a:t>
                </a:r>
                <a:endParaRPr lang="en-US" sz="1200" spc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TextBox 102">
                <a:extLst>
                  <a:ext uri="{FF2B5EF4-FFF2-40B4-BE49-F238E27FC236}">
                    <a16:creationId xmlns:a16="http://schemas.microsoft.com/office/drawing/2014/main" id="{727BDD01-5324-4693-9131-F4C951116E06}"/>
                  </a:ext>
                </a:extLst>
              </p:cNvPr>
              <p:cNvSpPr txBox="1"/>
              <p:nvPr/>
            </p:nvSpPr>
            <p:spPr>
              <a:xfrm>
                <a:off x="8144949" y="5326994"/>
                <a:ext cx="29209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200" spc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</a:t>
                </a:r>
                <a:r>
                  <a:rPr lang="zh-CN" altLang="en-US" sz="1200" spc="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并符合</a:t>
                </a:r>
                <a:endParaRPr lang="en-US" sz="1200" spc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EC1FE3B-6804-4B9D-9D02-41C212E0A74B}"/>
                </a:ext>
              </a:extLst>
            </p:cNvPr>
            <p:cNvGrpSpPr/>
            <p:nvPr/>
          </p:nvGrpSpPr>
          <p:grpSpPr>
            <a:xfrm>
              <a:off x="7044872" y="2095498"/>
              <a:ext cx="806451" cy="3917951"/>
              <a:chOff x="7044872" y="2095498"/>
              <a:chExt cx="806451" cy="3917951"/>
            </a:xfrm>
          </p:grpSpPr>
          <p:sp>
            <p:nvSpPr>
              <p:cNvPr id="36" name="Rectangle 39">
                <a:extLst>
                  <a:ext uri="{FF2B5EF4-FFF2-40B4-BE49-F238E27FC236}">
                    <a16:creationId xmlns:a16="http://schemas.microsoft.com/office/drawing/2014/main" id="{2EF568A7-CEA7-4204-8CC9-A0009CDFD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14723" y="2025648"/>
                <a:ext cx="603251" cy="7429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zh-CN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37" name="Rectangle 40">
                <a:extLst>
                  <a:ext uri="{FF2B5EF4-FFF2-40B4-BE49-F238E27FC236}">
                    <a16:creationId xmlns:a16="http://schemas.microsoft.com/office/drawing/2014/main" id="{4C3D5646-F705-40B4-8AF1-609327252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25306" y="2874432"/>
                <a:ext cx="582084" cy="7429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Rectangle 41">
                <a:extLst>
                  <a:ext uri="{FF2B5EF4-FFF2-40B4-BE49-F238E27FC236}">
                    <a16:creationId xmlns:a16="http://schemas.microsoft.com/office/drawing/2014/main" id="{BC111ECF-9DF2-4CA1-A24A-1F6B5B172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14723" y="4523315"/>
                <a:ext cx="603251" cy="742951"/>
              </a:xfrm>
              <a:prstGeom prst="rect">
                <a:avLst/>
              </a:prstGeom>
              <a:solidFill>
                <a:srgbClr val="F26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zh-CN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39" name="Rectangle 42">
                <a:extLst>
                  <a:ext uri="{FF2B5EF4-FFF2-40B4-BE49-F238E27FC236}">
                    <a16:creationId xmlns:a16="http://schemas.microsoft.com/office/drawing/2014/main" id="{521F78B6-269B-472A-9481-147CAD3D3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27423" y="3697815"/>
                <a:ext cx="577851" cy="74295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zh-CN" sz="3200"/>
              </a:p>
            </p:txBody>
          </p:sp>
          <p:sp>
            <p:nvSpPr>
              <p:cNvPr id="40" name="Rectangle 43">
                <a:extLst>
                  <a:ext uri="{FF2B5EF4-FFF2-40B4-BE49-F238E27FC236}">
                    <a16:creationId xmlns:a16="http://schemas.microsoft.com/office/drawing/2014/main" id="{87016773-35C9-459B-BF00-C5FBA9C7D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15782" y="5341407"/>
                <a:ext cx="601133" cy="7429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bg-BG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41" name="TextBox 103">
                <a:extLst>
                  <a:ext uri="{FF2B5EF4-FFF2-40B4-BE49-F238E27FC236}">
                    <a16:creationId xmlns:a16="http://schemas.microsoft.com/office/drawing/2014/main" id="{5E4D89C5-E214-4C28-B2D8-C8E873893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9756" y="2235199"/>
                <a:ext cx="6815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  <a:ea typeface="Roboto Condensed" pitchFamily="2" charset="0"/>
                    <a:cs typeface="Roboto Condensed" pitchFamily="2" charset="0"/>
                  </a:rPr>
                  <a:t>75 %</a:t>
                </a:r>
                <a:endParaRPr lang="bg-BG" altLang="zh-CN" sz="1600" dirty="0">
                  <a:solidFill>
                    <a:schemeClr val="bg1"/>
                  </a:solidFill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endParaRPr>
              </a:p>
            </p:txBody>
          </p:sp>
          <p:sp>
            <p:nvSpPr>
              <p:cNvPr id="42" name="TextBox 104">
                <a:extLst>
                  <a:ext uri="{FF2B5EF4-FFF2-40B4-BE49-F238E27FC236}">
                    <a16:creationId xmlns:a16="http://schemas.microsoft.com/office/drawing/2014/main" id="{42809481-A344-490D-A526-4973F797B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9756" y="3073399"/>
                <a:ext cx="6815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  <a:ea typeface="Roboto Condensed" pitchFamily="2" charset="0"/>
                    <a:cs typeface="Roboto Condensed" pitchFamily="2" charset="0"/>
                  </a:rPr>
                  <a:t>25 %</a:t>
                </a:r>
                <a:endParaRPr lang="bg-BG" altLang="zh-CN" sz="1600">
                  <a:solidFill>
                    <a:schemeClr val="bg1"/>
                  </a:solidFill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endParaRPr>
              </a:p>
            </p:txBody>
          </p:sp>
          <p:sp>
            <p:nvSpPr>
              <p:cNvPr id="43" name="TextBox 105">
                <a:extLst>
                  <a:ext uri="{FF2B5EF4-FFF2-40B4-BE49-F238E27FC236}">
                    <a16:creationId xmlns:a16="http://schemas.microsoft.com/office/drawing/2014/main" id="{56FCEE43-C325-4F12-A91E-9BF31C60D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9756" y="3909482"/>
                <a:ext cx="6815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  <a:ea typeface="Roboto Condensed" pitchFamily="2" charset="0"/>
                    <a:cs typeface="Roboto Condensed" pitchFamily="2" charset="0"/>
                  </a:rPr>
                  <a:t>25 %</a:t>
                </a:r>
                <a:endParaRPr lang="bg-BG" altLang="zh-CN" sz="1600">
                  <a:solidFill>
                    <a:schemeClr val="bg1"/>
                  </a:solidFill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endParaRPr>
              </a:p>
            </p:txBody>
          </p:sp>
          <p:sp>
            <p:nvSpPr>
              <p:cNvPr id="44" name="TextBox 106">
                <a:extLst>
                  <a:ext uri="{FF2B5EF4-FFF2-40B4-BE49-F238E27FC236}">
                    <a16:creationId xmlns:a16="http://schemas.microsoft.com/office/drawing/2014/main" id="{857AA573-E219-4078-AF28-6DB114D2F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9756" y="4728633"/>
                <a:ext cx="6815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  <a:ea typeface="Roboto Condensed" pitchFamily="2" charset="0"/>
                    <a:cs typeface="Roboto Condensed" pitchFamily="2" charset="0"/>
                  </a:rPr>
                  <a:t>10 %</a:t>
                </a:r>
                <a:endParaRPr lang="bg-BG" altLang="zh-CN" sz="1600">
                  <a:solidFill>
                    <a:schemeClr val="bg1"/>
                  </a:solidFill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endParaRPr>
              </a:p>
            </p:txBody>
          </p:sp>
          <p:sp>
            <p:nvSpPr>
              <p:cNvPr id="45" name="TextBox 107">
                <a:extLst>
                  <a:ext uri="{FF2B5EF4-FFF2-40B4-BE49-F238E27FC236}">
                    <a16:creationId xmlns:a16="http://schemas.microsoft.com/office/drawing/2014/main" id="{B6120A85-7111-4840-AC2B-088486E12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9756" y="5501215"/>
                <a:ext cx="6815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524000" algn="l"/>
                    <a:tab pos="2247900" algn="l"/>
                    <a:tab pos="2959100" algn="l"/>
                    <a:tab pos="3683000" algn="l"/>
                    <a:tab pos="4394200" algn="l"/>
                    <a:tab pos="5118100" algn="l"/>
                    <a:tab pos="5829300" algn="l"/>
                    <a:tab pos="65532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  <a:ea typeface="Roboto Condensed" pitchFamily="2" charset="0"/>
                    <a:cs typeface="Roboto Condensed" pitchFamily="2" charset="0"/>
                  </a:rPr>
                  <a:t>25 %</a:t>
                </a:r>
                <a:endParaRPr lang="bg-BG" altLang="zh-CN" sz="1600">
                  <a:solidFill>
                    <a:schemeClr val="bg1"/>
                  </a:solidFill>
                  <a:latin typeface="Impact" panose="020B0806030902050204" pitchFamily="34" charset="0"/>
                  <a:ea typeface="Roboto Condensed" pitchFamily="2" charset="0"/>
                  <a:cs typeface="Roboto Condens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3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5">
            <a:extLst>
              <a:ext uri="{FF2B5EF4-FFF2-40B4-BE49-F238E27FC236}">
                <a16:creationId xmlns:a16="http://schemas.microsoft.com/office/drawing/2014/main" id="{D02174C9-D329-4624-AAF5-1AB558D29400}"/>
              </a:ext>
            </a:extLst>
          </p:cNvPr>
          <p:cNvGraphicFramePr/>
          <p:nvPr>
            <p:extLst/>
          </p:nvPr>
        </p:nvGraphicFramePr>
        <p:xfrm>
          <a:off x="569643" y="2069922"/>
          <a:ext cx="6154056" cy="375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6">
            <a:extLst>
              <a:ext uri="{FF2B5EF4-FFF2-40B4-BE49-F238E27FC236}">
                <a16:creationId xmlns:a16="http://schemas.microsoft.com/office/drawing/2014/main" id="{57C92AE5-DDE8-4914-9F9A-D8F5D2FD78EE}"/>
              </a:ext>
            </a:extLst>
          </p:cNvPr>
          <p:cNvSpPr txBox="1"/>
          <p:nvPr/>
        </p:nvSpPr>
        <p:spPr>
          <a:xfrm>
            <a:off x="4048601" y="2938107"/>
            <a:ext cx="6611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id-ID" sz="2800" dirty="0">
                <a:solidFill>
                  <a:schemeClr val="bg1"/>
                </a:solidFill>
                <a:effectLst/>
                <a:latin typeface="FontAwesome" pitchFamily="2" charset="0"/>
              </a:rPr>
              <a:t>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FEBD3498-F517-43C4-8701-28597971B999}"/>
              </a:ext>
            </a:extLst>
          </p:cNvPr>
          <p:cNvSpPr txBox="1"/>
          <p:nvPr/>
        </p:nvSpPr>
        <p:spPr>
          <a:xfrm>
            <a:off x="3342008" y="3936028"/>
            <a:ext cx="66118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id-ID" sz="3200" dirty="0">
                <a:solidFill>
                  <a:schemeClr val="bg1"/>
                </a:solidFill>
                <a:latin typeface="FontAwesome" pitchFamily="2" charset="0"/>
              </a:rPr>
              <a:t></a:t>
            </a:r>
            <a:endParaRPr lang="id-ID" sz="2800" dirty="0">
              <a:solidFill>
                <a:schemeClr val="bg1"/>
              </a:solidFill>
              <a:effectLst/>
              <a:latin typeface="FontAwesome" pitchFamily="2" charset="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BA167463-17F0-4326-835D-CEDFC891AB45}"/>
              </a:ext>
            </a:extLst>
          </p:cNvPr>
          <p:cNvSpPr/>
          <p:nvPr/>
        </p:nvSpPr>
        <p:spPr>
          <a:xfrm>
            <a:off x="2392109" y="3155994"/>
            <a:ext cx="449162" cy="461665"/>
          </a:xfrm>
          <a:prstGeom prst="rect">
            <a:avLst/>
          </a:prstGeom>
        </p:spPr>
        <p:txBody>
          <a:bodyPr wrap="none"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id-ID" sz="2400" dirty="0">
                <a:solidFill>
                  <a:schemeClr val="bg1"/>
                </a:solidFill>
                <a:latin typeface="FontAwesome" pitchFamily="2" charset="0"/>
              </a:rPr>
              <a:t>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A4C0E07-BA54-4DB8-BF93-DC34E02062C9}"/>
              </a:ext>
            </a:extLst>
          </p:cNvPr>
          <p:cNvSpPr/>
          <p:nvPr/>
        </p:nvSpPr>
        <p:spPr>
          <a:xfrm rot="466745">
            <a:off x="3117886" y="2785565"/>
            <a:ext cx="478016" cy="400110"/>
          </a:xfrm>
          <a:prstGeom prst="rect">
            <a:avLst/>
          </a:prstGeom>
        </p:spPr>
        <p:txBody>
          <a:bodyPr wrap="none"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id-ID" sz="2000" dirty="0">
                <a:solidFill>
                  <a:schemeClr val="bg1"/>
                </a:solidFill>
                <a:latin typeface="FontAwesome" pitchFamily="2" charset="0"/>
              </a:rPr>
              <a:t></a:t>
            </a:r>
          </a:p>
        </p:txBody>
      </p: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99B9FD87-8A0E-4564-865C-890BA4598937}"/>
              </a:ext>
            </a:extLst>
          </p:cNvPr>
          <p:cNvCxnSpPr/>
          <p:nvPr/>
        </p:nvCxnSpPr>
        <p:spPr>
          <a:xfrm>
            <a:off x="6160011" y="2434379"/>
            <a:ext cx="0" cy="338696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3">
            <a:extLst>
              <a:ext uri="{FF2B5EF4-FFF2-40B4-BE49-F238E27FC236}">
                <a16:creationId xmlns:a16="http://schemas.microsoft.com/office/drawing/2014/main" id="{F27378C6-4D46-4879-91B3-9E099C56F9D9}"/>
              </a:ext>
            </a:extLst>
          </p:cNvPr>
          <p:cNvCxnSpPr/>
          <p:nvPr/>
        </p:nvCxnSpPr>
        <p:spPr>
          <a:xfrm>
            <a:off x="6926636" y="4667787"/>
            <a:ext cx="374323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307B8F-E929-494D-88E5-8442880D38FF}"/>
              </a:ext>
            </a:extLst>
          </p:cNvPr>
          <p:cNvSpPr txBox="1"/>
          <p:nvPr/>
        </p:nvSpPr>
        <p:spPr>
          <a:xfrm>
            <a:off x="6819203" y="4959103"/>
            <a:ext cx="4427432" cy="107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Simple Analysis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Montserrat Light" charset="0"/>
              </a:rPr>
              <a:t>此处添加详细文本描述，建议与标题相关并符合整体语言风格，语言描述尽量简洁生动。尽量将每页幻灯片的字数控制。</a:t>
            </a:r>
            <a:endParaRPr lang="en-US" sz="1100" spc="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Montserrat Light" charset="0"/>
            </a:endParaRPr>
          </a:p>
        </p:txBody>
      </p:sp>
      <p:grpSp>
        <p:nvGrpSpPr>
          <p:cNvPr id="10" name="Group 35">
            <a:extLst>
              <a:ext uri="{FF2B5EF4-FFF2-40B4-BE49-F238E27FC236}">
                <a16:creationId xmlns:a16="http://schemas.microsoft.com/office/drawing/2014/main" id="{460EEDD1-A6ED-4125-B060-E5995A2D0ECD}"/>
              </a:ext>
            </a:extLst>
          </p:cNvPr>
          <p:cNvGrpSpPr>
            <a:grpSpLocks noChangeAspect="1"/>
          </p:cNvGrpSpPr>
          <p:nvPr/>
        </p:nvGrpSpPr>
        <p:grpSpPr>
          <a:xfrm>
            <a:off x="9706747" y="4154565"/>
            <a:ext cx="418443" cy="321294"/>
            <a:chOff x="6383899" y="2991297"/>
            <a:chExt cx="360040" cy="276450"/>
          </a:xfrm>
        </p:grpSpPr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9C2D3D86-9BD2-4C56-AD0C-146644E50A80}"/>
                </a:ext>
              </a:extLst>
            </p:cNvPr>
            <p:cNvSpPr/>
            <p:nvPr/>
          </p:nvSpPr>
          <p:spPr>
            <a:xfrm>
              <a:off x="6383899" y="3019583"/>
              <a:ext cx="360040" cy="1742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Isosceles Triangle 37">
              <a:extLst>
                <a:ext uri="{FF2B5EF4-FFF2-40B4-BE49-F238E27FC236}">
                  <a16:creationId xmlns:a16="http://schemas.microsoft.com/office/drawing/2014/main" id="{175FC8B7-0D48-4FFC-827B-574252BC5966}"/>
                </a:ext>
              </a:extLst>
            </p:cNvPr>
            <p:cNvSpPr/>
            <p:nvPr/>
          </p:nvSpPr>
          <p:spPr>
            <a:xfrm flipV="1">
              <a:off x="6501162" y="3193843"/>
              <a:ext cx="125514" cy="73904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TextBox 38">
              <a:extLst>
                <a:ext uri="{FF2B5EF4-FFF2-40B4-BE49-F238E27FC236}">
                  <a16:creationId xmlns:a16="http://schemas.microsoft.com/office/drawing/2014/main" id="{9F9D36F1-619C-420F-8349-2A85D1E9DBCC}"/>
                </a:ext>
              </a:extLst>
            </p:cNvPr>
            <p:cNvSpPr txBox="1"/>
            <p:nvPr/>
          </p:nvSpPr>
          <p:spPr>
            <a:xfrm>
              <a:off x="6387924" y="2991297"/>
              <a:ext cx="351989" cy="2118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98%</a:t>
              </a: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018F6DC6-A38A-45EE-AB7F-90EF80951BAF}"/>
              </a:ext>
            </a:extLst>
          </p:cNvPr>
          <p:cNvGrpSpPr>
            <a:grpSpLocks noChangeAspect="1"/>
          </p:cNvGrpSpPr>
          <p:nvPr/>
        </p:nvGrpSpPr>
        <p:grpSpPr>
          <a:xfrm>
            <a:off x="9373312" y="3508027"/>
            <a:ext cx="418443" cy="321294"/>
            <a:chOff x="6383899" y="2556942"/>
            <a:chExt cx="360040" cy="276450"/>
          </a:xfrm>
        </p:grpSpPr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A6C39C88-C657-44C5-9600-8654BD7F7EC1}"/>
                </a:ext>
              </a:extLst>
            </p:cNvPr>
            <p:cNvSpPr/>
            <p:nvPr/>
          </p:nvSpPr>
          <p:spPr>
            <a:xfrm>
              <a:off x="6383899" y="2585228"/>
              <a:ext cx="360040" cy="1742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Isosceles Triangle 41">
              <a:extLst>
                <a:ext uri="{FF2B5EF4-FFF2-40B4-BE49-F238E27FC236}">
                  <a16:creationId xmlns:a16="http://schemas.microsoft.com/office/drawing/2014/main" id="{6DCD5B74-50E9-4D6F-B7B9-F3DEAD161BA1}"/>
                </a:ext>
              </a:extLst>
            </p:cNvPr>
            <p:cNvSpPr/>
            <p:nvPr/>
          </p:nvSpPr>
          <p:spPr>
            <a:xfrm flipV="1">
              <a:off x="6501162" y="2759488"/>
              <a:ext cx="125514" cy="7390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A39E2098-5CAC-4CDF-A047-5DF074F81C89}"/>
                </a:ext>
              </a:extLst>
            </p:cNvPr>
            <p:cNvSpPr txBox="1"/>
            <p:nvPr/>
          </p:nvSpPr>
          <p:spPr>
            <a:xfrm>
              <a:off x="6387924" y="2556942"/>
              <a:ext cx="351989" cy="2118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98%</a:t>
              </a:r>
            </a:p>
          </p:txBody>
        </p: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id="{3A9DC59D-E80D-4414-B18E-60625DEC1467}"/>
              </a:ext>
            </a:extLst>
          </p:cNvPr>
          <p:cNvGrpSpPr>
            <a:grpSpLocks noChangeAspect="1"/>
          </p:cNvGrpSpPr>
          <p:nvPr/>
        </p:nvGrpSpPr>
        <p:grpSpPr>
          <a:xfrm>
            <a:off x="8821280" y="2851776"/>
            <a:ext cx="418443" cy="321294"/>
            <a:chOff x="6383899" y="2052886"/>
            <a:chExt cx="360040" cy="276450"/>
          </a:xfrm>
        </p:grpSpPr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558E4D0C-C63C-4CD8-812D-BE97DD8B2918}"/>
                </a:ext>
              </a:extLst>
            </p:cNvPr>
            <p:cNvSpPr/>
            <p:nvPr/>
          </p:nvSpPr>
          <p:spPr>
            <a:xfrm>
              <a:off x="6383899" y="2081172"/>
              <a:ext cx="360040" cy="1742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Isosceles Triangle 45">
              <a:extLst>
                <a:ext uri="{FF2B5EF4-FFF2-40B4-BE49-F238E27FC236}">
                  <a16:creationId xmlns:a16="http://schemas.microsoft.com/office/drawing/2014/main" id="{16B6BFEE-47FE-4D1E-AF77-EAB358268B30}"/>
                </a:ext>
              </a:extLst>
            </p:cNvPr>
            <p:cNvSpPr/>
            <p:nvPr/>
          </p:nvSpPr>
          <p:spPr>
            <a:xfrm flipV="1">
              <a:off x="6501162" y="2255432"/>
              <a:ext cx="125514" cy="7390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F8D6D834-D20F-4D52-BEFD-40F20B0161F3}"/>
                </a:ext>
              </a:extLst>
            </p:cNvPr>
            <p:cNvSpPr txBox="1"/>
            <p:nvPr/>
          </p:nvSpPr>
          <p:spPr>
            <a:xfrm>
              <a:off x="6387924" y="2052886"/>
              <a:ext cx="351989" cy="2118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98%</a:t>
              </a:r>
            </a:p>
          </p:txBody>
        </p:sp>
      </p:grp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BDC7EA9C-E432-485F-BDF7-0DCB99D4B23C}"/>
              </a:ext>
            </a:extLst>
          </p:cNvPr>
          <p:cNvSpPr/>
          <p:nvPr/>
        </p:nvSpPr>
        <p:spPr>
          <a:xfrm>
            <a:off x="6926635" y="2551083"/>
            <a:ext cx="4320000" cy="252000"/>
          </a:xfrm>
          <a:prstGeom prst="roundRect">
            <a:avLst/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ounded Rectangle 48">
            <a:extLst>
              <a:ext uri="{FF2B5EF4-FFF2-40B4-BE49-F238E27FC236}">
                <a16:creationId xmlns:a16="http://schemas.microsoft.com/office/drawing/2014/main" id="{7754985F-19F5-4524-BFE2-4D0E11E632DA}"/>
              </a:ext>
            </a:extLst>
          </p:cNvPr>
          <p:cNvSpPr>
            <a:spLocks noChangeAspect="1"/>
          </p:cNvSpPr>
          <p:nvPr/>
        </p:nvSpPr>
        <p:spPr>
          <a:xfrm>
            <a:off x="6926637" y="2551083"/>
            <a:ext cx="3653993" cy="252000"/>
          </a:xfrm>
          <a:prstGeom prst="roundRect">
            <a:avLst/>
          </a:prstGeom>
          <a:solidFill>
            <a:srgbClr val="15C2B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739B136C-FAA5-476F-A5F1-7F0907997352}"/>
              </a:ext>
            </a:extLst>
          </p:cNvPr>
          <p:cNvSpPr/>
          <p:nvPr/>
        </p:nvSpPr>
        <p:spPr>
          <a:xfrm>
            <a:off x="6926635" y="3199717"/>
            <a:ext cx="4320000" cy="252000"/>
          </a:xfrm>
          <a:prstGeom prst="roundRect">
            <a:avLst/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Rounded Rectangle 50">
            <a:extLst>
              <a:ext uri="{FF2B5EF4-FFF2-40B4-BE49-F238E27FC236}">
                <a16:creationId xmlns:a16="http://schemas.microsoft.com/office/drawing/2014/main" id="{E5B695E1-B615-4A76-AA50-916704E1C2E7}"/>
              </a:ext>
            </a:extLst>
          </p:cNvPr>
          <p:cNvSpPr>
            <a:spLocks noChangeAspect="1"/>
          </p:cNvSpPr>
          <p:nvPr/>
        </p:nvSpPr>
        <p:spPr>
          <a:xfrm>
            <a:off x="6926636" y="3199717"/>
            <a:ext cx="2141996" cy="25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E1AAD885-6625-40FE-9372-FCB27BCEEC98}"/>
              </a:ext>
            </a:extLst>
          </p:cNvPr>
          <p:cNvSpPr/>
          <p:nvPr/>
        </p:nvSpPr>
        <p:spPr>
          <a:xfrm>
            <a:off x="6926635" y="3855175"/>
            <a:ext cx="4320000" cy="252000"/>
          </a:xfrm>
          <a:prstGeom prst="roundRect">
            <a:avLst/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Rounded Rectangle 52">
            <a:extLst>
              <a:ext uri="{FF2B5EF4-FFF2-40B4-BE49-F238E27FC236}">
                <a16:creationId xmlns:a16="http://schemas.microsoft.com/office/drawing/2014/main" id="{354379CC-5384-4535-BE24-AA10FB0A53AC}"/>
              </a:ext>
            </a:extLst>
          </p:cNvPr>
          <p:cNvSpPr>
            <a:spLocks noChangeAspect="1"/>
          </p:cNvSpPr>
          <p:nvPr/>
        </p:nvSpPr>
        <p:spPr>
          <a:xfrm>
            <a:off x="6926636" y="3855175"/>
            <a:ext cx="2688522" cy="25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Rounded Rectangle 53">
            <a:extLst>
              <a:ext uri="{FF2B5EF4-FFF2-40B4-BE49-F238E27FC236}">
                <a16:creationId xmlns:a16="http://schemas.microsoft.com/office/drawing/2014/main" id="{1F71017C-4721-434A-95B8-CBB192AD4605}"/>
              </a:ext>
            </a:extLst>
          </p:cNvPr>
          <p:cNvSpPr/>
          <p:nvPr/>
        </p:nvSpPr>
        <p:spPr>
          <a:xfrm>
            <a:off x="6926635" y="4511505"/>
            <a:ext cx="4320000" cy="252000"/>
          </a:xfrm>
          <a:prstGeom prst="roundRect">
            <a:avLst/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Rounded Rectangle 54">
            <a:extLst>
              <a:ext uri="{FF2B5EF4-FFF2-40B4-BE49-F238E27FC236}">
                <a16:creationId xmlns:a16="http://schemas.microsoft.com/office/drawing/2014/main" id="{D6A3C725-77C2-462C-8307-B8F698EA9C7E}"/>
              </a:ext>
            </a:extLst>
          </p:cNvPr>
          <p:cNvSpPr>
            <a:spLocks noChangeAspect="1"/>
          </p:cNvSpPr>
          <p:nvPr/>
        </p:nvSpPr>
        <p:spPr>
          <a:xfrm>
            <a:off x="6926636" y="4511505"/>
            <a:ext cx="3023994" cy="252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grpSp>
        <p:nvGrpSpPr>
          <p:cNvPr id="30" name="Group 55">
            <a:extLst>
              <a:ext uri="{FF2B5EF4-FFF2-40B4-BE49-F238E27FC236}">
                <a16:creationId xmlns:a16="http://schemas.microsoft.com/office/drawing/2014/main" id="{058B29D9-FD37-47EC-9C23-6AD85752FC1F}"/>
              </a:ext>
            </a:extLst>
          </p:cNvPr>
          <p:cNvGrpSpPr>
            <a:grpSpLocks noChangeAspect="1"/>
          </p:cNvGrpSpPr>
          <p:nvPr/>
        </p:nvGrpSpPr>
        <p:grpSpPr>
          <a:xfrm>
            <a:off x="10346081" y="2192819"/>
            <a:ext cx="418443" cy="321294"/>
            <a:chOff x="6383899" y="1395641"/>
            <a:chExt cx="360040" cy="276450"/>
          </a:xfrm>
        </p:grpSpPr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AA9281C4-F1D8-4712-A06B-6B0C5E17325E}"/>
                </a:ext>
              </a:extLst>
            </p:cNvPr>
            <p:cNvSpPr/>
            <p:nvPr/>
          </p:nvSpPr>
          <p:spPr>
            <a:xfrm>
              <a:off x="6383899" y="1423927"/>
              <a:ext cx="360040" cy="1742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TextBox 57">
              <a:extLst>
                <a:ext uri="{FF2B5EF4-FFF2-40B4-BE49-F238E27FC236}">
                  <a16:creationId xmlns:a16="http://schemas.microsoft.com/office/drawing/2014/main" id="{579229F3-CCE3-4784-92E9-1CB997BC6F20}"/>
                </a:ext>
              </a:extLst>
            </p:cNvPr>
            <p:cNvSpPr txBox="1"/>
            <p:nvPr/>
          </p:nvSpPr>
          <p:spPr>
            <a:xfrm>
              <a:off x="6387924" y="1395641"/>
              <a:ext cx="351989" cy="2118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98%</a:t>
              </a:r>
            </a:p>
          </p:txBody>
        </p:sp>
        <p:sp>
          <p:nvSpPr>
            <p:cNvPr id="33" name="Isosceles Triangle 58">
              <a:extLst>
                <a:ext uri="{FF2B5EF4-FFF2-40B4-BE49-F238E27FC236}">
                  <a16:creationId xmlns:a16="http://schemas.microsoft.com/office/drawing/2014/main" id="{D27E73A2-A602-437A-8BCE-55A48E20ABD1}"/>
                </a:ext>
              </a:extLst>
            </p:cNvPr>
            <p:cNvSpPr/>
            <p:nvPr/>
          </p:nvSpPr>
          <p:spPr>
            <a:xfrm flipV="1">
              <a:off x="6501162" y="1598187"/>
              <a:ext cx="125514" cy="7390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4" name="TextBox 59">
            <a:extLst>
              <a:ext uri="{FF2B5EF4-FFF2-40B4-BE49-F238E27FC236}">
                <a16:creationId xmlns:a16="http://schemas.microsoft.com/office/drawing/2014/main" id="{71E02AFD-E96B-4BBC-86FF-D9BDCA13E1D3}"/>
              </a:ext>
            </a:extLst>
          </p:cNvPr>
          <p:cNvSpPr txBox="1"/>
          <p:nvPr/>
        </p:nvSpPr>
        <p:spPr>
          <a:xfrm>
            <a:off x="6925196" y="2972665"/>
            <a:ext cx="1100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dirty="0">
                <a:latin typeface="Impact" panose="020B0806030902050204" pitchFamily="34" charset="0"/>
                <a:ea typeface="Roboto" panose="02000000000000000000" pitchFamily="2" charset="0"/>
              </a:rPr>
              <a:t>Three</a:t>
            </a:r>
            <a:endParaRPr lang="en-US" sz="1000" dirty="0">
              <a:latin typeface="Impact" panose="020B0806030902050204" pitchFamily="34" charset="0"/>
              <a:ea typeface="Roboto" panose="02000000000000000000" pitchFamily="2" charset="0"/>
            </a:endParaRPr>
          </a:p>
        </p:txBody>
      </p:sp>
      <p:sp>
        <p:nvSpPr>
          <p:cNvPr id="35" name="TextBox 60">
            <a:extLst>
              <a:ext uri="{FF2B5EF4-FFF2-40B4-BE49-F238E27FC236}">
                <a16:creationId xmlns:a16="http://schemas.microsoft.com/office/drawing/2014/main" id="{B0D5BE1D-F0D7-498D-8026-BB02981B8524}"/>
              </a:ext>
            </a:extLst>
          </p:cNvPr>
          <p:cNvSpPr txBox="1"/>
          <p:nvPr/>
        </p:nvSpPr>
        <p:spPr>
          <a:xfrm>
            <a:off x="6927363" y="4259193"/>
            <a:ext cx="86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dirty="0">
                <a:latin typeface="Impact" panose="020B0806030902050204" pitchFamily="34" charset="0"/>
                <a:ea typeface="Roboto" panose="02000000000000000000" pitchFamily="2" charset="0"/>
              </a:rPr>
              <a:t>One</a:t>
            </a:r>
            <a:endParaRPr lang="en-US" sz="1000" dirty="0">
              <a:latin typeface="Impact" panose="020B0806030902050204" pitchFamily="34" charset="0"/>
              <a:ea typeface="Roboto" panose="02000000000000000000" pitchFamily="2" charset="0"/>
            </a:endParaRPr>
          </a:p>
        </p:txBody>
      </p:sp>
      <p:sp>
        <p:nvSpPr>
          <p:cNvPr id="36" name="TextBox 61">
            <a:extLst>
              <a:ext uri="{FF2B5EF4-FFF2-40B4-BE49-F238E27FC236}">
                <a16:creationId xmlns:a16="http://schemas.microsoft.com/office/drawing/2014/main" id="{42ABEE6D-84A2-4E18-A449-43A82462F820}"/>
              </a:ext>
            </a:extLst>
          </p:cNvPr>
          <p:cNvSpPr txBox="1"/>
          <p:nvPr/>
        </p:nvSpPr>
        <p:spPr>
          <a:xfrm>
            <a:off x="6914043" y="2314561"/>
            <a:ext cx="1276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dirty="0">
                <a:latin typeface="Impact" panose="020B0806030902050204" pitchFamily="34" charset="0"/>
                <a:ea typeface="Roboto" panose="02000000000000000000" pitchFamily="2" charset="0"/>
              </a:rPr>
              <a:t>Four</a:t>
            </a:r>
            <a:endParaRPr lang="en-US" sz="1000" dirty="0">
              <a:latin typeface="Impact" panose="020B0806030902050204" pitchFamily="34" charset="0"/>
              <a:ea typeface="Roboto" panose="02000000000000000000" pitchFamily="2" charset="0"/>
            </a:endParaRPr>
          </a:p>
        </p:txBody>
      </p:sp>
      <p:sp>
        <p:nvSpPr>
          <p:cNvPr id="37" name="TextBox 62">
            <a:extLst>
              <a:ext uri="{FF2B5EF4-FFF2-40B4-BE49-F238E27FC236}">
                <a16:creationId xmlns:a16="http://schemas.microsoft.com/office/drawing/2014/main" id="{9DCF499E-ED8C-41EE-A525-6C8C9B2A5371}"/>
              </a:ext>
            </a:extLst>
          </p:cNvPr>
          <p:cNvSpPr txBox="1"/>
          <p:nvPr/>
        </p:nvSpPr>
        <p:spPr>
          <a:xfrm>
            <a:off x="6920743" y="3617659"/>
            <a:ext cx="1088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dirty="0">
                <a:latin typeface="Impact" panose="020B0806030902050204" pitchFamily="34" charset="0"/>
                <a:ea typeface="Roboto" panose="02000000000000000000" pitchFamily="2" charset="0"/>
              </a:rPr>
              <a:t>Two</a:t>
            </a:r>
            <a:endParaRPr lang="en-US" sz="1000" dirty="0">
              <a:latin typeface="Impact" panose="020B080603090205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5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/>
      <p:bldP spid="4" grpId="0"/>
      <p:bldP spid="5" grpId="0"/>
      <p:bldP spid="6" grpId="0"/>
      <p:bldP spid="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DC298B5-B6D0-447B-91AC-58AA05509C39}"/>
              </a:ext>
            </a:extLst>
          </p:cNvPr>
          <p:cNvGrpSpPr/>
          <p:nvPr/>
        </p:nvGrpSpPr>
        <p:grpSpPr>
          <a:xfrm>
            <a:off x="943255" y="2870200"/>
            <a:ext cx="10398603" cy="2830287"/>
            <a:chOff x="1133153" y="2870200"/>
            <a:chExt cx="10398603" cy="283028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3931BF9-79BB-4D99-8906-28E27E844DE1}"/>
                </a:ext>
              </a:extLst>
            </p:cNvPr>
            <p:cNvGrpSpPr/>
            <p:nvPr/>
          </p:nvGrpSpPr>
          <p:grpSpPr>
            <a:xfrm>
              <a:off x="1133153" y="2870200"/>
              <a:ext cx="10398603" cy="2830287"/>
              <a:chOff x="1133153" y="1169517"/>
              <a:chExt cx="10398603" cy="4589641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40AE0E69-DE69-46CD-BFAD-E0F31FA5E1AB}"/>
                  </a:ext>
                </a:extLst>
              </p:cNvPr>
              <p:cNvGrpSpPr/>
              <p:nvPr/>
            </p:nvGrpSpPr>
            <p:grpSpPr>
              <a:xfrm>
                <a:off x="1133153" y="1374621"/>
                <a:ext cx="9806098" cy="4384537"/>
                <a:chOff x="-477047" y="1711152"/>
                <a:chExt cx="7327899" cy="4384537"/>
              </a:xfrm>
            </p:grpSpPr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CD6269BD-70ED-4507-A996-3CD3D5DA0A9B}"/>
                    </a:ext>
                  </a:extLst>
                </p:cNvPr>
                <p:cNvGrpSpPr/>
                <p:nvPr/>
              </p:nvGrpSpPr>
              <p:grpSpPr>
                <a:xfrm>
                  <a:off x="-477047" y="1711152"/>
                  <a:ext cx="7327899" cy="3944621"/>
                  <a:chOff x="635001" y="1545895"/>
                  <a:chExt cx="6315075" cy="3944621"/>
                </a:xfrm>
              </p:grpSpPr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306A0CEF-2BDB-4AF7-B93A-BC99EECFF589}"/>
                      </a:ext>
                    </a:extLst>
                  </p:cNvPr>
                  <p:cNvSpPr/>
                  <p:nvPr/>
                </p:nvSpPr>
                <p:spPr>
                  <a:xfrm>
                    <a:off x="635001" y="5090465"/>
                    <a:ext cx="273050" cy="400050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29D7EA52-913D-4BAC-AE90-307551E6A346}"/>
                      </a:ext>
                    </a:extLst>
                  </p:cNvPr>
                  <p:cNvSpPr/>
                  <p:nvPr/>
                </p:nvSpPr>
                <p:spPr>
                  <a:xfrm>
                    <a:off x="1184276" y="4696765"/>
                    <a:ext cx="273050" cy="793750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96E2CE45-3EE5-40C5-8DA6-8488520B743A}"/>
                      </a:ext>
                    </a:extLst>
                  </p:cNvPr>
                  <p:cNvSpPr/>
                  <p:nvPr/>
                </p:nvSpPr>
                <p:spPr>
                  <a:xfrm>
                    <a:off x="1733551" y="4960289"/>
                    <a:ext cx="273050" cy="530225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37FDE4D-B7C5-4960-BB0B-A4F2B603DA70}"/>
                      </a:ext>
                    </a:extLst>
                  </p:cNvPr>
                  <p:cNvSpPr/>
                  <p:nvPr/>
                </p:nvSpPr>
                <p:spPr>
                  <a:xfrm>
                    <a:off x="2282826" y="4823765"/>
                    <a:ext cx="273050" cy="666749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C894A578-B349-41ED-A672-C84026E9AC50}"/>
                      </a:ext>
                    </a:extLst>
                  </p:cNvPr>
                  <p:cNvSpPr/>
                  <p:nvPr/>
                </p:nvSpPr>
                <p:spPr>
                  <a:xfrm>
                    <a:off x="2832101" y="2929880"/>
                    <a:ext cx="273050" cy="256063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4A16DE47-0487-481F-8C94-BD8F12544EBB}"/>
                      </a:ext>
                    </a:extLst>
                  </p:cNvPr>
                  <p:cNvSpPr/>
                  <p:nvPr/>
                </p:nvSpPr>
                <p:spPr>
                  <a:xfrm>
                    <a:off x="3381376" y="3991915"/>
                    <a:ext cx="273050" cy="1498599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6936B87D-5C31-40C4-8472-169E012FE44E}"/>
                      </a:ext>
                    </a:extLst>
                  </p:cNvPr>
                  <p:cNvSpPr/>
                  <p:nvPr/>
                </p:nvSpPr>
                <p:spPr>
                  <a:xfrm>
                    <a:off x="3930651" y="4291953"/>
                    <a:ext cx="273050" cy="1198561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C409DC5F-B259-4651-AD2F-E782CF757C89}"/>
                      </a:ext>
                    </a:extLst>
                  </p:cNvPr>
                  <p:cNvSpPr/>
                  <p:nvPr/>
                </p:nvSpPr>
                <p:spPr>
                  <a:xfrm>
                    <a:off x="4479926" y="2596666"/>
                    <a:ext cx="273050" cy="289385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3" name="矩形 42">
                    <a:extLst>
                      <a:ext uri="{FF2B5EF4-FFF2-40B4-BE49-F238E27FC236}">
                        <a16:creationId xmlns:a16="http://schemas.microsoft.com/office/drawing/2014/main" id="{70C9DE14-AB5A-444E-878D-E5B3F4AB8526}"/>
                      </a:ext>
                    </a:extLst>
                  </p:cNvPr>
                  <p:cNvSpPr/>
                  <p:nvPr/>
                </p:nvSpPr>
                <p:spPr>
                  <a:xfrm>
                    <a:off x="5029201" y="3677591"/>
                    <a:ext cx="273050" cy="1812924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F06DFE64-1E4C-4ADF-8FF6-C7AAE5B39045}"/>
                      </a:ext>
                    </a:extLst>
                  </p:cNvPr>
                  <p:cNvSpPr/>
                  <p:nvPr/>
                </p:nvSpPr>
                <p:spPr>
                  <a:xfrm>
                    <a:off x="5578476" y="2929878"/>
                    <a:ext cx="273050" cy="2560637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46B27FEC-7CE1-45F2-96DB-803D03CCC592}"/>
                      </a:ext>
                    </a:extLst>
                  </p:cNvPr>
                  <p:cNvSpPr/>
                  <p:nvPr/>
                </p:nvSpPr>
                <p:spPr>
                  <a:xfrm>
                    <a:off x="6127751" y="1661466"/>
                    <a:ext cx="273050" cy="3829050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9298A0AA-F5C6-4C26-980E-AAB5D879E4E1}"/>
                      </a:ext>
                    </a:extLst>
                  </p:cNvPr>
                  <p:cNvSpPr/>
                  <p:nvPr/>
                </p:nvSpPr>
                <p:spPr>
                  <a:xfrm>
                    <a:off x="6677026" y="1545895"/>
                    <a:ext cx="273050" cy="3944621"/>
                  </a:xfrm>
                  <a:prstGeom prst="rect">
                    <a:avLst/>
                  </a:prstGeom>
                  <a:solidFill>
                    <a:srgbClr val="46505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</p:grp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ED82EF0C-5FD1-476E-B899-BE4C18A56B94}"/>
                    </a:ext>
                  </a:extLst>
                </p:cNvPr>
                <p:cNvGrpSpPr/>
                <p:nvPr/>
              </p:nvGrpSpPr>
              <p:grpSpPr>
                <a:xfrm>
                  <a:off x="-437340" y="5696412"/>
                  <a:ext cx="7287411" cy="399277"/>
                  <a:chOff x="655286" y="5531155"/>
                  <a:chExt cx="6280183" cy="399277"/>
                </a:xfrm>
              </p:grpSpPr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76B4656A-3BB0-4677-8D0B-40C172F4C6B3}"/>
                      </a:ext>
                    </a:extLst>
                  </p:cNvPr>
                  <p:cNvSpPr txBox="1"/>
                  <p:nvPr/>
                </p:nvSpPr>
                <p:spPr>
                  <a:xfrm>
                    <a:off x="655286" y="5531155"/>
                    <a:ext cx="232479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JAN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CDE4892A-9D58-4911-BA23-D865F16D4F1E}"/>
                      </a:ext>
                    </a:extLst>
                  </p:cNvPr>
                  <p:cNvSpPr txBox="1"/>
                  <p:nvPr/>
                </p:nvSpPr>
                <p:spPr>
                  <a:xfrm>
                    <a:off x="1205076" y="5531155"/>
                    <a:ext cx="231447" cy="3992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FEB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66B80AB2-7BEA-4C19-A5EE-A8B3CF2F6D10}"/>
                      </a:ext>
                    </a:extLst>
                  </p:cNvPr>
                  <p:cNvSpPr txBox="1"/>
                  <p:nvPr/>
                </p:nvSpPr>
                <p:spPr>
                  <a:xfrm>
                    <a:off x="1737836" y="5531155"/>
                    <a:ext cx="264482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MAR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4D59AE6E-B234-47C3-8077-64F551AECB43}"/>
                      </a:ext>
                    </a:extLst>
                  </p:cNvPr>
                  <p:cNvSpPr txBox="1"/>
                  <p:nvPr/>
                </p:nvSpPr>
                <p:spPr>
                  <a:xfrm>
                    <a:off x="2295884" y="5531155"/>
                    <a:ext cx="246932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APR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DB6EAB53-BB2D-456A-9DA4-9E1B6E2F15C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966" y="5531155"/>
                    <a:ext cx="259320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MAY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5177E7BF-6E7D-4623-BA57-4345E208EDE9}"/>
                      </a:ext>
                    </a:extLst>
                  </p:cNvPr>
                  <p:cNvSpPr txBox="1"/>
                  <p:nvPr/>
                </p:nvSpPr>
                <p:spPr>
                  <a:xfrm>
                    <a:off x="3400111" y="5531155"/>
                    <a:ext cx="235577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JUN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5F28B758-BC65-4F3D-B50D-A205C4A21334}"/>
                      </a:ext>
                    </a:extLst>
                  </p:cNvPr>
                  <p:cNvSpPr txBox="1"/>
                  <p:nvPr/>
                </p:nvSpPr>
                <p:spPr>
                  <a:xfrm>
                    <a:off x="3956096" y="5531155"/>
                    <a:ext cx="222156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JUL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10DAF491-37B3-4A6D-8E5A-5F014E382A03}"/>
                      </a:ext>
                    </a:extLst>
                  </p:cNvPr>
                  <p:cNvSpPr txBox="1"/>
                  <p:nvPr/>
                </p:nvSpPr>
                <p:spPr>
                  <a:xfrm>
                    <a:off x="4490405" y="5531155"/>
                    <a:ext cx="252094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AUG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AB0E5694-488F-48FF-AD26-489248DB8064}"/>
                      </a:ext>
                    </a:extLst>
                  </p:cNvPr>
                  <p:cNvSpPr txBox="1"/>
                  <p:nvPr/>
                </p:nvSpPr>
                <p:spPr>
                  <a:xfrm>
                    <a:off x="5047422" y="5531155"/>
                    <a:ext cx="236609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SEP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FB057436-1809-4FD8-A7C8-E0DCF76E2067}"/>
                      </a:ext>
                    </a:extLst>
                  </p:cNvPr>
                  <p:cNvSpPr txBox="1"/>
                  <p:nvPr/>
                </p:nvSpPr>
                <p:spPr>
                  <a:xfrm>
                    <a:off x="5591018" y="5531155"/>
                    <a:ext cx="247965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OCT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B870CD6E-E089-44C9-B003-57621159763D}"/>
                      </a:ext>
                    </a:extLst>
                  </p:cNvPr>
                  <p:cNvSpPr txBox="1"/>
                  <p:nvPr/>
                </p:nvSpPr>
                <p:spPr>
                  <a:xfrm>
                    <a:off x="6138228" y="5531155"/>
                    <a:ext cx="252094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NOV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C3B732D-9375-4954-BE54-B897B13CCD9E}"/>
                      </a:ext>
                    </a:extLst>
                  </p:cNvPr>
                  <p:cNvSpPr txBox="1"/>
                  <p:nvPr/>
                </p:nvSpPr>
                <p:spPr>
                  <a:xfrm>
                    <a:off x="6691634" y="5531155"/>
                    <a:ext cx="243835" cy="399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505A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微软雅黑"/>
                      </a:rPr>
                      <a:t>DEC</a:t>
                    </a:r>
                    <a:endPara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07BF98CA-E24A-40F3-BAE3-4B326A2879D6}"/>
                  </a:ext>
                </a:extLst>
              </p:cNvPr>
              <p:cNvGrpSpPr/>
              <p:nvPr/>
            </p:nvGrpSpPr>
            <p:grpSpPr>
              <a:xfrm>
                <a:off x="11126321" y="1169517"/>
                <a:ext cx="405435" cy="4343512"/>
                <a:chOff x="6966347" y="1458423"/>
                <a:chExt cx="405435" cy="4343512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A32E492F-A8BA-494E-9A70-01578DE4262F}"/>
                    </a:ext>
                  </a:extLst>
                </p:cNvPr>
                <p:cNvGrpSpPr/>
                <p:nvPr/>
              </p:nvGrpSpPr>
              <p:grpSpPr>
                <a:xfrm>
                  <a:off x="6966347" y="1663527"/>
                  <a:ext cx="72000" cy="3944619"/>
                  <a:chOff x="6966347" y="1663527"/>
                  <a:chExt cx="72000" cy="3944619"/>
                </a:xfrm>
              </p:grpSpPr>
              <p:cxnSp>
                <p:nvCxnSpPr>
                  <p:cNvPr id="14" name="直接连接符 13">
                    <a:extLst>
                      <a:ext uri="{FF2B5EF4-FFF2-40B4-BE49-F238E27FC236}">
                        <a16:creationId xmlns:a16="http://schemas.microsoft.com/office/drawing/2014/main" id="{32582424-7AA7-4810-995B-F40D91FEA3E0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1663527"/>
                    <a:ext cx="0" cy="394461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F5CC379C-6E90-4EA4-AFF3-29A7C22CD0F0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1663527"/>
                    <a:ext cx="72000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CDB29A05-1C32-4EA4-8CD5-7DD0B32A6278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2452451"/>
                    <a:ext cx="72000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DB072E18-C064-4E4D-92DC-FBC7A1AC95DA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3241375"/>
                    <a:ext cx="72000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A2671A84-CF3E-4CAB-ADBE-1BA917B035F0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4030299"/>
                    <a:ext cx="72000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79037C61-396D-4A3E-A63C-5B5FECA57EF5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4819223"/>
                    <a:ext cx="72000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52FC1FB6-7D62-444E-A93B-D4926F5738C8}"/>
                      </a:ext>
                    </a:extLst>
                  </p:cNvPr>
                  <p:cNvCxnSpPr/>
                  <p:nvPr/>
                </p:nvCxnSpPr>
                <p:spPr>
                  <a:xfrm>
                    <a:off x="6966347" y="5608146"/>
                    <a:ext cx="72000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6505A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0BE282F-5CF5-403C-871B-49F17637C804}"/>
                    </a:ext>
                  </a:extLst>
                </p:cNvPr>
                <p:cNvSpPr txBox="1"/>
                <p:nvPr/>
              </p:nvSpPr>
              <p:spPr>
                <a:xfrm>
                  <a:off x="6985138" y="5402659"/>
                  <a:ext cx="253596" cy="399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rPr>
                    <a:t>0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6505A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3DA4B37-4BDA-494B-9C7B-3F06A38F3FA2}"/>
                    </a:ext>
                  </a:extLst>
                </p:cNvPr>
                <p:cNvSpPr txBox="1"/>
                <p:nvPr/>
              </p:nvSpPr>
              <p:spPr>
                <a:xfrm>
                  <a:off x="6985138" y="4613810"/>
                  <a:ext cx="322524" cy="399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rPr>
                    <a:t>50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6505A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</a:endParaRPr>
                </a:p>
              </p:txBody>
            </p:sp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DB76ACFF-81DA-4E99-8142-FBA41AE67CE9}"/>
                    </a:ext>
                  </a:extLst>
                </p:cNvPr>
                <p:cNvSpPr txBox="1"/>
                <p:nvPr/>
              </p:nvSpPr>
              <p:spPr>
                <a:xfrm>
                  <a:off x="6985138" y="3824964"/>
                  <a:ext cx="370614" cy="399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rPr>
                    <a:t>100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6505A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8A696E7-2C42-45EE-BDF2-3F5E9E7D3C00}"/>
                    </a:ext>
                  </a:extLst>
                </p:cNvPr>
                <p:cNvSpPr txBox="1"/>
                <p:nvPr/>
              </p:nvSpPr>
              <p:spPr>
                <a:xfrm>
                  <a:off x="6985138" y="3036117"/>
                  <a:ext cx="370614" cy="399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rPr>
                    <a:t>150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6505A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BE1C546-8072-439A-B7B0-5A472BED45B0}"/>
                    </a:ext>
                  </a:extLst>
                </p:cNvPr>
                <p:cNvSpPr txBox="1"/>
                <p:nvPr/>
              </p:nvSpPr>
              <p:spPr>
                <a:xfrm>
                  <a:off x="6985138" y="2247270"/>
                  <a:ext cx="386644" cy="399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rPr>
                    <a:t>200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6505A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924896F-A7BC-4EB4-9DA3-494A596B422C}"/>
                    </a:ext>
                  </a:extLst>
                </p:cNvPr>
                <p:cNvSpPr txBox="1"/>
                <p:nvPr/>
              </p:nvSpPr>
              <p:spPr>
                <a:xfrm>
                  <a:off x="6985138" y="1458423"/>
                  <a:ext cx="386644" cy="399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05A"/>
                      </a:solidFill>
                      <a:effectLst/>
                      <a:uLnTx/>
                      <a:uFillTx/>
                      <a:latin typeface="Impact" panose="020B0806030902050204" pitchFamily="34" charset="0"/>
                      <a:ea typeface="微软雅黑"/>
                    </a:rPr>
                    <a:t>250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6505A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</a:endParaRPr>
                </a:p>
              </p:txBody>
            </p:sp>
          </p:grpSp>
        </p:grpSp>
        <p:sp>
          <p:nvSpPr>
            <p:cNvPr id="4" name="任意多边形 59">
              <a:extLst>
                <a:ext uri="{FF2B5EF4-FFF2-40B4-BE49-F238E27FC236}">
                  <a16:creationId xmlns:a16="http://schemas.microsoft.com/office/drawing/2014/main" id="{04DE1324-9037-47C6-BD46-A2C08315AC83}"/>
                </a:ext>
              </a:extLst>
            </p:cNvPr>
            <p:cNvSpPr/>
            <p:nvPr/>
          </p:nvSpPr>
          <p:spPr>
            <a:xfrm>
              <a:off x="1333500" y="3153429"/>
              <a:ext cx="9372600" cy="2142471"/>
            </a:xfrm>
            <a:custGeom>
              <a:avLst/>
              <a:gdLst>
                <a:gd name="connsiteX0" fmla="*/ 0 w 9372600"/>
                <a:gd name="connsiteY0" fmla="*/ 2142471 h 2142471"/>
                <a:gd name="connsiteX1" fmla="*/ 876300 w 9372600"/>
                <a:gd name="connsiteY1" fmla="*/ 2002771 h 2142471"/>
                <a:gd name="connsiteX2" fmla="*/ 1727200 w 9372600"/>
                <a:gd name="connsiteY2" fmla="*/ 2117071 h 2142471"/>
                <a:gd name="connsiteX3" fmla="*/ 2616200 w 9372600"/>
                <a:gd name="connsiteY3" fmla="*/ 2028171 h 2142471"/>
                <a:gd name="connsiteX4" fmla="*/ 3416300 w 9372600"/>
                <a:gd name="connsiteY4" fmla="*/ 1596371 h 2142471"/>
                <a:gd name="connsiteX5" fmla="*/ 4292600 w 9372600"/>
                <a:gd name="connsiteY5" fmla="*/ 1520171 h 2142471"/>
                <a:gd name="connsiteX6" fmla="*/ 5130800 w 9372600"/>
                <a:gd name="connsiteY6" fmla="*/ 1685271 h 2142471"/>
                <a:gd name="connsiteX7" fmla="*/ 5981700 w 9372600"/>
                <a:gd name="connsiteY7" fmla="*/ 1393171 h 2142471"/>
                <a:gd name="connsiteX8" fmla="*/ 6832600 w 9372600"/>
                <a:gd name="connsiteY8" fmla="*/ 1304271 h 2142471"/>
                <a:gd name="connsiteX9" fmla="*/ 7696200 w 9372600"/>
                <a:gd name="connsiteY9" fmla="*/ 872471 h 2142471"/>
                <a:gd name="connsiteX10" fmla="*/ 8547100 w 9372600"/>
                <a:gd name="connsiteY10" fmla="*/ 85071 h 2142471"/>
                <a:gd name="connsiteX11" fmla="*/ 9372600 w 9372600"/>
                <a:gd name="connsiteY11" fmla="*/ 21571 h 2142471"/>
                <a:gd name="connsiteX12" fmla="*/ 9372600 w 9372600"/>
                <a:gd name="connsiteY12" fmla="*/ 21571 h 2142471"/>
                <a:gd name="connsiteX13" fmla="*/ 9372600 w 9372600"/>
                <a:gd name="connsiteY13" fmla="*/ 21571 h 2142471"/>
                <a:gd name="connsiteX0" fmla="*/ 0 w 9372600"/>
                <a:gd name="connsiteY0" fmla="*/ 2142471 h 2142471"/>
                <a:gd name="connsiteX1" fmla="*/ 876300 w 9372600"/>
                <a:gd name="connsiteY1" fmla="*/ 2002771 h 2142471"/>
                <a:gd name="connsiteX2" fmla="*/ 1727200 w 9372600"/>
                <a:gd name="connsiteY2" fmla="*/ 2117071 h 2142471"/>
                <a:gd name="connsiteX3" fmla="*/ 2616200 w 9372600"/>
                <a:gd name="connsiteY3" fmla="*/ 2028171 h 2142471"/>
                <a:gd name="connsiteX4" fmla="*/ 3416300 w 9372600"/>
                <a:gd name="connsiteY4" fmla="*/ 1596371 h 2142471"/>
                <a:gd name="connsiteX5" fmla="*/ 4292600 w 9372600"/>
                <a:gd name="connsiteY5" fmla="*/ 1520171 h 2142471"/>
                <a:gd name="connsiteX6" fmla="*/ 5130800 w 9372600"/>
                <a:gd name="connsiteY6" fmla="*/ 1685271 h 2142471"/>
                <a:gd name="connsiteX7" fmla="*/ 5981700 w 9372600"/>
                <a:gd name="connsiteY7" fmla="*/ 681971 h 2142471"/>
                <a:gd name="connsiteX8" fmla="*/ 6832600 w 9372600"/>
                <a:gd name="connsiteY8" fmla="*/ 1304271 h 2142471"/>
                <a:gd name="connsiteX9" fmla="*/ 7696200 w 9372600"/>
                <a:gd name="connsiteY9" fmla="*/ 872471 h 2142471"/>
                <a:gd name="connsiteX10" fmla="*/ 8547100 w 9372600"/>
                <a:gd name="connsiteY10" fmla="*/ 85071 h 2142471"/>
                <a:gd name="connsiteX11" fmla="*/ 9372600 w 9372600"/>
                <a:gd name="connsiteY11" fmla="*/ 21571 h 2142471"/>
                <a:gd name="connsiteX12" fmla="*/ 9372600 w 9372600"/>
                <a:gd name="connsiteY12" fmla="*/ 21571 h 2142471"/>
                <a:gd name="connsiteX13" fmla="*/ 9372600 w 9372600"/>
                <a:gd name="connsiteY13" fmla="*/ 21571 h 2142471"/>
                <a:gd name="connsiteX0" fmla="*/ 0 w 9372600"/>
                <a:gd name="connsiteY0" fmla="*/ 2142471 h 2147307"/>
                <a:gd name="connsiteX1" fmla="*/ 876300 w 9372600"/>
                <a:gd name="connsiteY1" fmla="*/ 2002771 h 2147307"/>
                <a:gd name="connsiteX2" fmla="*/ 1727200 w 9372600"/>
                <a:gd name="connsiteY2" fmla="*/ 2117071 h 2147307"/>
                <a:gd name="connsiteX3" fmla="*/ 2616200 w 9372600"/>
                <a:gd name="connsiteY3" fmla="*/ 2028171 h 2147307"/>
                <a:gd name="connsiteX4" fmla="*/ 3416300 w 9372600"/>
                <a:gd name="connsiteY4" fmla="*/ 948671 h 2147307"/>
                <a:gd name="connsiteX5" fmla="*/ 4292600 w 9372600"/>
                <a:gd name="connsiteY5" fmla="*/ 1520171 h 2147307"/>
                <a:gd name="connsiteX6" fmla="*/ 5130800 w 9372600"/>
                <a:gd name="connsiteY6" fmla="*/ 1685271 h 2147307"/>
                <a:gd name="connsiteX7" fmla="*/ 5981700 w 9372600"/>
                <a:gd name="connsiteY7" fmla="*/ 681971 h 2147307"/>
                <a:gd name="connsiteX8" fmla="*/ 6832600 w 9372600"/>
                <a:gd name="connsiteY8" fmla="*/ 1304271 h 2147307"/>
                <a:gd name="connsiteX9" fmla="*/ 7696200 w 9372600"/>
                <a:gd name="connsiteY9" fmla="*/ 872471 h 2147307"/>
                <a:gd name="connsiteX10" fmla="*/ 8547100 w 9372600"/>
                <a:gd name="connsiteY10" fmla="*/ 85071 h 2147307"/>
                <a:gd name="connsiteX11" fmla="*/ 9372600 w 9372600"/>
                <a:gd name="connsiteY11" fmla="*/ 21571 h 2147307"/>
                <a:gd name="connsiteX12" fmla="*/ 9372600 w 9372600"/>
                <a:gd name="connsiteY12" fmla="*/ 21571 h 2147307"/>
                <a:gd name="connsiteX13" fmla="*/ 9372600 w 9372600"/>
                <a:gd name="connsiteY13" fmla="*/ 21571 h 2147307"/>
                <a:gd name="connsiteX0" fmla="*/ 0 w 9372600"/>
                <a:gd name="connsiteY0" fmla="*/ 2142471 h 2142471"/>
                <a:gd name="connsiteX1" fmla="*/ 876300 w 9372600"/>
                <a:gd name="connsiteY1" fmla="*/ 2002771 h 2142471"/>
                <a:gd name="connsiteX2" fmla="*/ 1765300 w 9372600"/>
                <a:gd name="connsiteY2" fmla="*/ 1850371 h 2142471"/>
                <a:gd name="connsiteX3" fmla="*/ 2616200 w 9372600"/>
                <a:gd name="connsiteY3" fmla="*/ 2028171 h 2142471"/>
                <a:gd name="connsiteX4" fmla="*/ 3416300 w 9372600"/>
                <a:gd name="connsiteY4" fmla="*/ 948671 h 2142471"/>
                <a:gd name="connsiteX5" fmla="*/ 4292600 w 9372600"/>
                <a:gd name="connsiteY5" fmla="*/ 1520171 h 2142471"/>
                <a:gd name="connsiteX6" fmla="*/ 5130800 w 9372600"/>
                <a:gd name="connsiteY6" fmla="*/ 1685271 h 2142471"/>
                <a:gd name="connsiteX7" fmla="*/ 5981700 w 9372600"/>
                <a:gd name="connsiteY7" fmla="*/ 681971 h 2142471"/>
                <a:gd name="connsiteX8" fmla="*/ 6832600 w 9372600"/>
                <a:gd name="connsiteY8" fmla="*/ 1304271 h 2142471"/>
                <a:gd name="connsiteX9" fmla="*/ 7696200 w 9372600"/>
                <a:gd name="connsiteY9" fmla="*/ 872471 h 2142471"/>
                <a:gd name="connsiteX10" fmla="*/ 8547100 w 9372600"/>
                <a:gd name="connsiteY10" fmla="*/ 85071 h 2142471"/>
                <a:gd name="connsiteX11" fmla="*/ 9372600 w 9372600"/>
                <a:gd name="connsiteY11" fmla="*/ 21571 h 2142471"/>
                <a:gd name="connsiteX12" fmla="*/ 9372600 w 9372600"/>
                <a:gd name="connsiteY12" fmla="*/ 21571 h 2142471"/>
                <a:gd name="connsiteX13" fmla="*/ 9372600 w 9372600"/>
                <a:gd name="connsiteY13" fmla="*/ 21571 h 21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600" h="2142471">
                  <a:moveTo>
                    <a:pt x="0" y="2142471"/>
                  </a:moveTo>
                  <a:cubicBezTo>
                    <a:pt x="294216" y="2074737"/>
                    <a:pt x="582083" y="2051454"/>
                    <a:pt x="876300" y="2002771"/>
                  </a:cubicBezTo>
                  <a:cubicBezTo>
                    <a:pt x="1170517" y="1954088"/>
                    <a:pt x="1475317" y="1846138"/>
                    <a:pt x="1765300" y="1850371"/>
                  </a:cubicBezTo>
                  <a:cubicBezTo>
                    <a:pt x="2055283" y="1854604"/>
                    <a:pt x="2341033" y="2178454"/>
                    <a:pt x="2616200" y="2028171"/>
                  </a:cubicBezTo>
                  <a:cubicBezTo>
                    <a:pt x="2891367" y="1877888"/>
                    <a:pt x="3136900" y="1033338"/>
                    <a:pt x="3416300" y="948671"/>
                  </a:cubicBezTo>
                  <a:cubicBezTo>
                    <a:pt x="3695700" y="864004"/>
                    <a:pt x="4006850" y="1397404"/>
                    <a:pt x="4292600" y="1520171"/>
                  </a:cubicBezTo>
                  <a:cubicBezTo>
                    <a:pt x="4578350" y="1642938"/>
                    <a:pt x="4849283" y="1824971"/>
                    <a:pt x="5130800" y="1685271"/>
                  </a:cubicBezTo>
                  <a:cubicBezTo>
                    <a:pt x="5412317" y="1545571"/>
                    <a:pt x="5698067" y="745471"/>
                    <a:pt x="5981700" y="681971"/>
                  </a:cubicBezTo>
                  <a:cubicBezTo>
                    <a:pt x="6265333" y="618471"/>
                    <a:pt x="6546850" y="1272521"/>
                    <a:pt x="6832600" y="1304271"/>
                  </a:cubicBezTo>
                  <a:cubicBezTo>
                    <a:pt x="7118350" y="1336021"/>
                    <a:pt x="7410450" y="1075671"/>
                    <a:pt x="7696200" y="872471"/>
                  </a:cubicBezTo>
                  <a:cubicBezTo>
                    <a:pt x="7981950" y="669271"/>
                    <a:pt x="8267700" y="226888"/>
                    <a:pt x="8547100" y="85071"/>
                  </a:cubicBezTo>
                  <a:cubicBezTo>
                    <a:pt x="8826500" y="-56746"/>
                    <a:pt x="9372600" y="21571"/>
                    <a:pt x="9372600" y="21571"/>
                  </a:cubicBezTo>
                  <a:lnTo>
                    <a:pt x="9372600" y="21571"/>
                  </a:lnTo>
                  <a:lnTo>
                    <a:pt x="9372600" y="21571"/>
                  </a:lnTo>
                </a:path>
              </a:pathLst>
            </a:custGeom>
            <a:noFill/>
            <a:ln w="38100" cap="rnd" cmpd="sng" algn="ctr">
              <a:solidFill>
                <a:srgbClr val="46505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3DCF437-4852-4D95-B954-D705735BE742}"/>
              </a:ext>
            </a:extLst>
          </p:cNvPr>
          <p:cNvGrpSpPr/>
          <p:nvPr/>
        </p:nvGrpSpPr>
        <p:grpSpPr>
          <a:xfrm>
            <a:off x="3440273" y="1556596"/>
            <a:ext cx="2357231" cy="1241928"/>
            <a:chOff x="3440273" y="1556596"/>
            <a:chExt cx="2357231" cy="1241928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2B617D3-60C3-418A-8B9E-865B463135CF}"/>
                </a:ext>
              </a:extLst>
            </p:cNvPr>
            <p:cNvSpPr/>
            <p:nvPr/>
          </p:nvSpPr>
          <p:spPr>
            <a:xfrm>
              <a:off x="3440273" y="1939880"/>
              <a:ext cx="23572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0" cap="none" spc="300" normalizeH="0" baseline="0" noProof="0" dirty="0">
                  <a:ln>
                    <a:noFill/>
                  </a:ln>
                  <a:solidFill>
                    <a:srgbClr val="46505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为客户服务是我们存在的唯一理由，客户需求是我们发展的原动力</a:t>
              </a:r>
              <a:endParaRPr kumimoji="0" lang="en-US" altLang="zh-CN" sz="800" b="0" i="0" u="none" strike="noStrike" kern="0" cap="none" spc="300" normalizeH="0" baseline="0" noProof="0" dirty="0">
                <a:ln>
                  <a:noFill/>
                </a:ln>
                <a:solidFill>
                  <a:srgbClr val="46505A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AC87619-CB9A-4796-ADC5-51C7ABD53255}"/>
                </a:ext>
              </a:extLst>
            </p:cNvPr>
            <p:cNvSpPr/>
            <p:nvPr/>
          </p:nvSpPr>
          <p:spPr>
            <a:xfrm>
              <a:off x="3440273" y="2429192"/>
              <a:ext cx="2172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6505A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1,185,800</a:t>
              </a:r>
            </a:p>
          </p:txBody>
        </p:sp>
        <p:sp>
          <p:nvSpPr>
            <p:cNvPr id="50" name="圆角矩形 105">
              <a:extLst>
                <a:ext uri="{FF2B5EF4-FFF2-40B4-BE49-F238E27FC236}">
                  <a16:creationId xmlns:a16="http://schemas.microsoft.com/office/drawing/2014/main" id="{D023CAB2-ABDE-4CC3-B8E2-9E073F9D525B}"/>
                </a:ext>
              </a:extLst>
            </p:cNvPr>
            <p:cNvSpPr/>
            <p:nvPr/>
          </p:nvSpPr>
          <p:spPr>
            <a:xfrm>
              <a:off x="3804965" y="1556596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YOUR TITLE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D726E6D-35A0-4EF5-81C8-F5696720E278}"/>
              </a:ext>
            </a:extLst>
          </p:cNvPr>
          <p:cNvGrpSpPr/>
          <p:nvPr/>
        </p:nvGrpSpPr>
        <p:grpSpPr>
          <a:xfrm>
            <a:off x="6045967" y="1556596"/>
            <a:ext cx="2172633" cy="1241928"/>
            <a:chOff x="6045967" y="1556596"/>
            <a:chExt cx="2172633" cy="124192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9AA5E12-41A7-49BD-80F0-200238E16A4D}"/>
                </a:ext>
              </a:extLst>
            </p:cNvPr>
            <p:cNvSpPr/>
            <p:nvPr/>
          </p:nvSpPr>
          <p:spPr>
            <a:xfrm>
              <a:off x="6045967" y="1939880"/>
              <a:ext cx="2172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zh-CN" altLang="en-US" sz="800" kern="0" spc="300" dirty="0">
                  <a:solidFill>
                    <a:srgbClr val="46505A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/>
                </a:rPr>
                <a:t>为客户服务是我们存在的唯一理由，客户需求是我们发展</a:t>
              </a:r>
              <a:r>
                <a:rPr lang="zh-CN" altLang="en-US" sz="800" kern="0" spc="300">
                  <a:solidFill>
                    <a:srgbClr val="46505A">
                      <a:lumMod val="60000"/>
                      <a:lumOff val="40000"/>
                    </a:srgbClr>
                  </a:solidFill>
                  <a:latin typeface="Impact" panose="020B0806030902050204" pitchFamily="34" charset="0"/>
                  <a:ea typeface="微软雅黑"/>
                </a:rPr>
                <a:t>的原动力</a:t>
              </a:r>
              <a:endParaRPr lang="en-US" altLang="zh-CN" sz="800" kern="0" spc="300" dirty="0">
                <a:solidFill>
                  <a:srgbClr val="46505A">
                    <a:lumMod val="60000"/>
                    <a:lumOff val="40000"/>
                  </a:srgbClr>
                </a:solidFill>
                <a:latin typeface="Impact" panose="020B0806030902050204" pitchFamily="34" charset="0"/>
                <a:ea typeface="微软雅黑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936270D-064D-44BA-A713-9FCCDD43CAF1}"/>
                </a:ext>
              </a:extLst>
            </p:cNvPr>
            <p:cNvSpPr/>
            <p:nvPr/>
          </p:nvSpPr>
          <p:spPr>
            <a:xfrm>
              <a:off x="6045967" y="2429192"/>
              <a:ext cx="2172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6505A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1,500,800</a:t>
              </a:r>
            </a:p>
          </p:txBody>
        </p:sp>
        <p:sp>
          <p:nvSpPr>
            <p:cNvPr id="54" name="圆角矩形 109">
              <a:extLst>
                <a:ext uri="{FF2B5EF4-FFF2-40B4-BE49-F238E27FC236}">
                  <a16:creationId xmlns:a16="http://schemas.microsoft.com/office/drawing/2014/main" id="{5E560BA0-1E03-4F62-A4F6-50F2AF7C746E}"/>
                </a:ext>
              </a:extLst>
            </p:cNvPr>
            <p:cNvSpPr/>
            <p:nvPr/>
          </p:nvSpPr>
          <p:spPr>
            <a:xfrm>
              <a:off x="6410659" y="1556596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YOUR TITLE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B093BFD1-4E9F-431A-A943-C51D467755D2}"/>
              </a:ext>
            </a:extLst>
          </p:cNvPr>
          <p:cNvSpPr/>
          <p:nvPr/>
        </p:nvSpPr>
        <p:spPr>
          <a:xfrm>
            <a:off x="476992" y="1382335"/>
            <a:ext cx="27148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spc="300" dirty="0">
                <a:solidFill>
                  <a:srgbClr val="46505A"/>
                </a:solidFill>
                <a:latin typeface="Impact" panose="020B0806030902050204" pitchFamily="34" charset="0"/>
                <a:ea typeface="微软雅黑"/>
              </a:rPr>
              <a:t>为客户服务是我们存在的唯一理由，客户需求是我们发展的原动力。</a:t>
            </a:r>
            <a:endParaRPr lang="en-US" altLang="zh-CN" sz="1400" spc="300" dirty="0">
              <a:solidFill>
                <a:srgbClr val="46505A"/>
              </a:solidFill>
              <a:latin typeface="Impact" panose="020B0806030902050204" pitchFamily="34" charset="0"/>
              <a:ea typeface="微软雅黑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2877696-785B-40B5-B2B2-A422EE5F4503}"/>
              </a:ext>
            </a:extLst>
          </p:cNvPr>
          <p:cNvCxnSpPr/>
          <p:nvPr/>
        </p:nvCxnSpPr>
        <p:spPr>
          <a:xfrm>
            <a:off x="7118350" y="2851150"/>
            <a:ext cx="0" cy="704850"/>
          </a:xfrm>
          <a:prstGeom prst="line">
            <a:avLst/>
          </a:prstGeom>
          <a:noFill/>
          <a:ln w="12700" cap="flat" cmpd="sng" algn="ctr">
            <a:solidFill>
              <a:srgbClr val="46505A">
                <a:lumMod val="60000"/>
                <a:lumOff val="40000"/>
              </a:srgb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749997F-FDD0-4EB7-B670-AF2A7179F788}"/>
              </a:ext>
            </a:extLst>
          </p:cNvPr>
          <p:cNvCxnSpPr/>
          <p:nvPr/>
        </p:nvCxnSpPr>
        <p:spPr>
          <a:xfrm>
            <a:off x="4572000" y="2851150"/>
            <a:ext cx="0" cy="927100"/>
          </a:xfrm>
          <a:prstGeom prst="line">
            <a:avLst/>
          </a:prstGeom>
          <a:noFill/>
          <a:ln w="12700" cap="flat" cmpd="sng" algn="ctr">
            <a:solidFill>
              <a:srgbClr val="46505A">
                <a:lumMod val="60000"/>
                <a:lumOff val="40000"/>
              </a:srgb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980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3B220A92-E814-4F36-9FE4-CE1439CA3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308693"/>
              </p:ext>
            </p:extLst>
          </p:nvPr>
        </p:nvGraphicFramePr>
        <p:xfrm>
          <a:off x="1217185" y="1798869"/>
          <a:ext cx="9757630" cy="321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A4B330F7-443A-4403-98CE-3FAE65C0AA92}"/>
              </a:ext>
            </a:extLst>
          </p:cNvPr>
          <p:cNvGrpSpPr/>
          <p:nvPr/>
        </p:nvGrpSpPr>
        <p:grpSpPr>
          <a:xfrm>
            <a:off x="9163627" y="1465370"/>
            <a:ext cx="1085274" cy="514146"/>
            <a:chOff x="9163627" y="1447800"/>
            <a:chExt cx="1085274" cy="514146"/>
          </a:xfrm>
          <a:solidFill>
            <a:schemeClr val="accent5">
              <a:lumMod val="75000"/>
            </a:schemeClr>
          </a:solidFill>
        </p:grpSpPr>
        <p:sp>
          <p:nvSpPr>
            <p:cNvPr id="4" name="圆角矩形 25">
              <a:extLst>
                <a:ext uri="{FF2B5EF4-FFF2-40B4-BE49-F238E27FC236}">
                  <a16:creationId xmlns:a16="http://schemas.microsoft.com/office/drawing/2014/main" id="{DE1A4448-0B8A-499A-BBB3-B64118DC013B}"/>
                </a:ext>
              </a:extLst>
            </p:cNvPr>
            <p:cNvSpPr/>
            <p:nvPr/>
          </p:nvSpPr>
          <p:spPr>
            <a:xfrm>
              <a:off x="9163627" y="1447800"/>
              <a:ext cx="1085274" cy="346364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冠军月份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883C48E-4F28-41D8-9EA9-B05E934B232B}"/>
                </a:ext>
              </a:extLst>
            </p:cNvPr>
            <p:cNvSpPr/>
            <p:nvPr/>
          </p:nvSpPr>
          <p:spPr>
            <a:xfrm rot="10800000">
              <a:off x="9601489" y="1781299"/>
              <a:ext cx="209550" cy="18064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96EC1E4-82DA-4940-B9A9-974724FDAFA6}"/>
              </a:ext>
            </a:extLst>
          </p:cNvPr>
          <p:cNvGrpSpPr/>
          <p:nvPr/>
        </p:nvGrpSpPr>
        <p:grpSpPr>
          <a:xfrm>
            <a:off x="6587176" y="1677868"/>
            <a:ext cx="1535546" cy="514146"/>
            <a:chOff x="8938491" y="1447800"/>
            <a:chExt cx="1535546" cy="514146"/>
          </a:xfrm>
          <a:solidFill>
            <a:schemeClr val="accent2">
              <a:lumMod val="75000"/>
            </a:schemeClr>
          </a:solidFill>
        </p:grpSpPr>
        <p:sp>
          <p:nvSpPr>
            <p:cNvPr id="7" name="圆角矩形 28">
              <a:extLst>
                <a:ext uri="{FF2B5EF4-FFF2-40B4-BE49-F238E27FC236}">
                  <a16:creationId xmlns:a16="http://schemas.microsoft.com/office/drawing/2014/main" id="{096D439C-E76C-466E-8009-79C0E7D8A49F}"/>
                </a:ext>
              </a:extLst>
            </p:cNvPr>
            <p:cNvSpPr/>
            <p:nvPr/>
          </p:nvSpPr>
          <p:spPr>
            <a:xfrm>
              <a:off x="8938491" y="1447800"/>
              <a:ext cx="1535546" cy="346364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增长最快月份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B81661D2-AF2B-4603-A992-4FAFBEBEE335}"/>
                </a:ext>
              </a:extLst>
            </p:cNvPr>
            <p:cNvSpPr/>
            <p:nvPr/>
          </p:nvSpPr>
          <p:spPr>
            <a:xfrm rot="10800000">
              <a:off x="9601489" y="1781299"/>
              <a:ext cx="209550" cy="18064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14A2ED-BE3F-4FA9-9786-A08172047F75}"/>
              </a:ext>
            </a:extLst>
          </p:cNvPr>
          <p:cNvGrpSpPr/>
          <p:nvPr/>
        </p:nvGrpSpPr>
        <p:grpSpPr>
          <a:xfrm>
            <a:off x="2917206" y="2990838"/>
            <a:ext cx="1085274" cy="514146"/>
            <a:chOff x="9163627" y="1447800"/>
            <a:chExt cx="1085274" cy="514146"/>
          </a:xfrm>
          <a:solidFill>
            <a:schemeClr val="accent1">
              <a:lumMod val="75000"/>
            </a:schemeClr>
          </a:solidFill>
        </p:grpSpPr>
        <p:sp>
          <p:nvSpPr>
            <p:cNvPr id="10" name="圆角矩形 31">
              <a:extLst>
                <a:ext uri="{FF2B5EF4-FFF2-40B4-BE49-F238E27FC236}">
                  <a16:creationId xmlns:a16="http://schemas.microsoft.com/office/drawing/2014/main" id="{D602A820-A9A5-4D07-A07A-591A877F0B54}"/>
                </a:ext>
              </a:extLst>
            </p:cNvPr>
            <p:cNvSpPr/>
            <p:nvPr/>
          </p:nvSpPr>
          <p:spPr>
            <a:xfrm>
              <a:off x="9163627" y="1447800"/>
              <a:ext cx="1085274" cy="346364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最差月份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F701BE1A-BBFF-4DAE-8692-933374CA9609}"/>
                </a:ext>
              </a:extLst>
            </p:cNvPr>
            <p:cNvSpPr/>
            <p:nvPr/>
          </p:nvSpPr>
          <p:spPr>
            <a:xfrm rot="10800000">
              <a:off x="9601489" y="1781299"/>
              <a:ext cx="209550" cy="18064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A69DB01-2BC6-47DA-837E-45E01F0FABAA}"/>
              </a:ext>
            </a:extLst>
          </p:cNvPr>
          <p:cNvGrpSpPr/>
          <p:nvPr/>
        </p:nvGrpSpPr>
        <p:grpSpPr>
          <a:xfrm>
            <a:off x="3813999" y="5357632"/>
            <a:ext cx="799989" cy="276999"/>
            <a:chOff x="3564618" y="5085632"/>
            <a:chExt cx="799989" cy="27699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0601FC-2A48-45AA-8E8B-485A6408AB90}"/>
                </a:ext>
              </a:extLst>
            </p:cNvPr>
            <p:cNvSpPr/>
            <p:nvPr/>
          </p:nvSpPr>
          <p:spPr>
            <a:xfrm>
              <a:off x="3564618" y="5165766"/>
              <a:ext cx="116733" cy="116733"/>
            </a:xfrm>
            <a:prstGeom prst="rect">
              <a:avLst/>
            </a:prstGeom>
            <a:solidFill>
              <a:srgbClr val="41414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3847C55-904D-4A1E-B974-EC6599C37CA6}"/>
                </a:ext>
              </a:extLst>
            </p:cNvPr>
            <p:cNvSpPr txBox="1"/>
            <p:nvPr/>
          </p:nvSpPr>
          <p:spPr>
            <a:xfrm>
              <a:off x="3718276" y="5085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一季度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A3874FC-E251-4F74-8090-3AD2DE296CFC}"/>
              </a:ext>
            </a:extLst>
          </p:cNvPr>
          <p:cNvGrpSpPr/>
          <p:nvPr/>
        </p:nvGrpSpPr>
        <p:grpSpPr>
          <a:xfrm>
            <a:off x="5119987" y="5357632"/>
            <a:ext cx="799989" cy="276999"/>
            <a:chOff x="3564618" y="5085632"/>
            <a:chExt cx="799989" cy="27699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1A32EF-0556-49D4-BB34-D6D8E447F9B4}"/>
                </a:ext>
              </a:extLst>
            </p:cNvPr>
            <p:cNvSpPr/>
            <p:nvPr/>
          </p:nvSpPr>
          <p:spPr>
            <a:xfrm>
              <a:off x="3564618" y="5165766"/>
              <a:ext cx="116733" cy="116733"/>
            </a:xfrm>
            <a:prstGeom prst="rect">
              <a:avLst/>
            </a:prstGeom>
            <a:solidFill>
              <a:srgbClr val="C8A06E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09CB9CF-BA3E-480F-A18F-8548E8C93C38}"/>
                </a:ext>
              </a:extLst>
            </p:cNvPr>
            <p:cNvSpPr txBox="1"/>
            <p:nvPr/>
          </p:nvSpPr>
          <p:spPr>
            <a:xfrm>
              <a:off x="3718276" y="5085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二季度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C54222-951B-4497-9FC7-DD65980EF6BA}"/>
              </a:ext>
            </a:extLst>
          </p:cNvPr>
          <p:cNvGrpSpPr/>
          <p:nvPr/>
        </p:nvGrpSpPr>
        <p:grpSpPr>
          <a:xfrm>
            <a:off x="6425975" y="5357632"/>
            <a:ext cx="799989" cy="276999"/>
            <a:chOff x="3564618" y="5085632"/>
            <a:chExt cx="799989" cy="27699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92C1789-047E-48E2-AA69-A35BFAB103A6}"/>
                </a:ext>
              </a:extLst>
            </p:cNvPr>
            <p:cNvSpPr/>
            <p:nvPr/>
          </p:nvSpPr>
          <p:spPr>
            <a:xfrm>
              <a:off x="3564618" y="5165766"/>
              <a:ext cx="116733" cy="116733"/>
            </a:xfrm>
            <a:prstGeom prst="rect">
              <a:avLst/>
            </a:prstGeom>
            <a:solidFill>
              <a:srgbClr val="4141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FBB046C-112C-47EF-8E7C-B753ACAFDFF8}"/>
                </a:ext>
              </a:extLst>
            </p:cNvPr>
            <p:cNvSpPr txBox="1"/>
            <p:nvPr/>
          </p:nvSpPr>
          <p:spPr>
            <a:xfrm>
              <a:off x="3718276" y="5085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三季度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1944492-A367-414D-B574-2746A53C1841}"/>
              </a:ext>
            </a:extLst>
          </p:cNvPr>
          <p:cNvGrpSpPr/>
          <p:nvPr/>
        </p:nvGrpSpPr>
        <p:grpSpPr>
          <a:xfrm>
            <a:off x="7731962" y="5357632"/>
            <a:ext cx="799989" cy="276999"/>
            <a:chOff x="3564618" y="5085632"/>
            <a:chExt cx="799989" cy="27699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0D57EF0-2C2D-43AB-985E-C500AF5A1FB8}"/>
                </a:ext>
              </a:extLst>
            </p:cNvPr>
            <p:cNvSpPr/>
            <p:nvPr/>
          </p:nvSpPr>
          <p:spPr>
            <a:xfrm>
              <a:off x="3564618" y="5165766"/>
              <a:ext cx="116733" cy="116733"/>
            </a:xfrm>
            <a:prstGeom prst="rect">
              <a:avLst/>
            </a:prstGeom>
            <a:solidFill>
              <a:srgbClr val="C8A0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 Ligh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E7E9EBD-CE49-464A-8C39-06D6416E5D63}"/>
                </a:ext>
              </a:extLst>
            </p:cNvPr>
            <p:cNvSpPr txBox="1"/>
            <p:nvPr/>
          </p:nvSpPr>
          <p:spPr>
            <a:xfrm>
              <a:off x="3718276" y="5085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四季度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>
            <p:bldAsOne/>
          </p:bldGraphic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CD35F036-C4E5-4A04-9724-C5C118EE9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772356"/>
              </p:ext>
            </p:extLst>
          </p:nvPr>
        </p:nvGraphicFramePr>
        <p:xfrm>
          <a:off x="1702719" y="1399884"/>
          <a:ext cx="9012504" cy="341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MH_SubTitle_1">
            <a:extLst>
              <a:ext uri="{FF2B5EF4-FFF2-40B4-BE49-F238E27FC236}">
                <a16:creationId xmlns:a16="http://schemas.microsoft.com/office/drawing/2014/main" id="{2D4F78DF-5205-4BB8-B27B-60F917CF7F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06313" y="16066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BAA89FD4-DEA1-4A97-9C1E-D9ED8856B9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19380" y="22639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6C266347-D39A-4A56-8084-6550ED8B2E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19380" y="29120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A54DB424-E62D-41A2-8B24-9E1C65B305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19380" y="35508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7B30DC61-6A6A-4A0D-9016-1A5124B661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19380" y="41989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30" name="文本框 25">
            <a:extLst>
              <a:ext uri="{FF2B5EF4-FFF2-40B4-BE49-F238E27FC236}">
                <a16:creationId xmlns:a16="http://schemas.microsoft.com/office/drawing/2014/main" id="{1EB5CDF2-9085-4631-BF80-A9AF9DA40B37}"/>
              </a:ext>
            </a:extLst>
          </p:cNvPr>
          <p:cNvSpPr txBox="1"/>
          <p:nvPr/>
        </p:nvSpPr>
        <p:spPr>
          <a:xfrm>
            <a:off x="1414686" y="5153358"/>
            <a:ext cx="950505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摘要：</a:t>
            </a:r>
            <a:r>
              <a:rPr lang="zh-CN" altLang="en-US" sz="1400" spc="3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spc="3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</a:t>
            </a:r>
            <a:r>
              <a:rPr lang="zh-CN" altLang="en-US" sz="1400" spc="3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spc="3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8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endParaRPr lang="en-US" sz="900" dirty="0">
              <a:latin typeface="Source Sans Pro" panose="020B0503030403020204" pitchFamily="34" charset="0"/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9014-E629-42E3-A58B-61A0F1C8CFFE}" type="slidenum">
              <a:rPr lang="es-SV" smtClean="0"/>
              <a:pPr/>
              <a:t>2</a:t>
            </a:fld>
            <a:endParaRPr lang="es-SV"/>
          </a:p>
        </p:txBody>
      </p:sp>
      <p:sp>
        <p:nvSpPr>
          <p:cNvPr id="4" name="Documento 7"/>
          <p:cNvSpPr>
            <a:spLocks noChangeAspect="1"/>
          </p:cNvSpPr>
          <p:nvPr/>
        </p:nvSpPr>
        <p:spPr bwMode="auto">
          <a:xfrm rot="10800000" flipH="1">
            <a:off x="957062" y="2662754"/>
            <a:ext cx="7352512" cy="241432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31"/>
              <a:gd name="connsiteX1" fmla="*/ 21600 w 21600"/>
              <a:gd name="connsiteY1" fmla="*/ 0 h 21431"/>
              <a:gd name="connsiteX2" fmla="*/ 21600 w 21600"/>
              <a:gd name="connsiteY2" fmla="*/ 17322 h 21431"/>
              <a:gd name="connsiteX3" fmla="*/ 13112 w 21600"/>
              <a:gd name="connsiteY3" fmla="*/ 19087 h 21431"/>
              <a:gd name="connsiteX4" fmla="*/ 0 w 21600"/>
              <a:gd name="connsiteY4" fmla="*/ 20172 h 21431"/>
              <a:gd name="connsiteX5" fmla="*/ 0 w 21600"/>
              <a:gd name="connsiteY5" fmla="*/ 0 h 21431"/>
              <a:gd name="connsiteX0" fmla="*/ 0 w 21600"/>
              <a:gd name="connsiteY0" fmla="*/ 0 h 21763"/>
              <a:gd name="connsiteX1" fmla="*/ 21600 w 21600"/>
              <a:gd name="connsiteY1" fmla="*/ 0 h 21763"/>
              <a:gd name="connsiteX2" fmla="*/ 21600 w 21600"/>
              <a:gd name="connsiteY2" fmla="*/ 17322 h 21763"/>
              <a:gd name="connsiteX3" fmla="*/ 13112 w 21600"/>
              <a:gd name="connsiteY3" fmla="*/ 19087 h 21763"/>
              <a:gd name="connsiteX4" fmla="*/ 7624 w 21600"/>
              <a:gd name="connsiteY4" fmla="*/ 20331 h 21763"/>
              <a:gd name="connsiteX5" fmla="*/ 0 w 21600"/>
              <a:gd name="connsiteY5" fmla="*/ 20172 h 21763"/>
              <a:gd name="connsiteX6" fmla="*/ 0 w 21600"/>
              <a:gd name="connsiteY6" fmla="*/ 0 h 21763"/>
              <a:gd name="connsiteX0" fmla="*/ 0 w 21600"/>
              <a:gd name="connsiteY0" fmla="*/ 0 h 20784"/>
              <a:gd name="connsiteX1" fmla="*/ 21600 w 21600"/>
              <a:gd name="connsiteY1" fmla="*/ 0 h 20784"/>
              <a:gd name="connsiteX2" fmla="*/ 21600 w 21600"/>
              <a:gd name="connsiteY2" fmla="*/ 17322 h 20784"/>
              <a:gd name="connsiteX3" fmla="*/ 13112 w 21600"/>
              <a:gd name="connsiteY3" fmla="*/ 19087 h 20784"/>
              <a:gd name="connsiteX4" fmla="*/ 8031 w 21600"/>
              <a:gd name="connsiteY4" fmla="*/ 11624 h 20784"/>
              <a:gd name="connsiteX5" fmla="*/ 0 w 21600"/>
              <a:gd name="connsiteY5" fmla="*/ 20172 h 20784"/>
              <a:gd name="connsiteX6" fmla="*/ 0 w 21600"/>
              <a:gd name="connsiteY6" fmla="*/ 0 h 20784"/>
              <a:gd name="connsiteX0" fmla="*/ 0 w 21600"/>
              <a:gd name="connsiteY0" fmla="*/ 0 h 22607"/>
              <a:gd name="connsiteX1" fmla="*/ 21600 w 21600"/>
              <a:gd name="connsiteY1" fmla="*/ 0 h 22607"/>
              <a:gd name="connsiteX2" fmla="*/ 21600 w 21600"/>
              <a:gd name="connsiteY2" fmla="*/ 17322 h 22607"/>
              <a:gd name="connsiteX3" fmla="*/ 12528 w 21600"/>
              <a:gd name="connsiteY3" fmla="*/ 22592 h 22607"/>
              <a:gd name="connsiteX4" fmla="*/ 8031 w 21600"/>
              <a:gd name="connsiteY4" fmla="*/ 11624 h 22607"/>
              <a:gd name="connsiteX5" fmla="*/ 0 w 21600"/>
              <a:gd name="connsiteY5" fmla="*/ 20172 h 22607"/>
              <a:gd name="connsiteX6" fmla="*/ 0 w 21600"/>
              <a:gd name="connsiteY6" fmla="*/ 0 h 22607"/>
              <a:gd name="connsiteX0" fmla="*/ 0 w 21600"/>
              <a:gd name="connsiteY0" fmla="*/ 0 h 23153"/>
              <a:gd name="connsiteX1" fmla="*/ 21600 w 21600"/>
              <a:gd name="connsiteY1" fmla="*/ 0 h 23153"/>
              <a:gd name="connsiteX2" fmla="*/ 21600 w 21600"/>
              <a:gd name="connsiteY2" fmla="*/ 17322 h 23153"/>
              <a:gd name="connsiteX3" fmla="*/ 17560 w 21600"/>
              <a:gd name="connsiteY3" fmla="*/ 21122 h 23153"/>
              <a:gd name="connsiteX4" fmla="*/ 12528 w 21600"/>
              <a:gd name="connsiteY4" fmla="*/ 22592 h 23153"/>
              <a:gd name="connsiteX5" fmla="*/ 8031 w 21600"/>
              <a:gd name="connsiteY5" fmla="*/ 11624 h 23153"/>
              <a:gd name="connsiteX6" fmla="*/ 0 w 21600"/>
              <a:gd name="connsiteY6" fmla="*/ 20172 h 23153"/>
              <a:gd name="connsiteX7" fmla="*/ 0 w 21600"/>
              <a:gd name="connsiteY7" fmla="*/ 0 h 231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031 w 21600"/>
              <a:gd name="connsiteY5" fmla="*/ 11624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5209 w 21600"/>
              <a:gd name="connsiteY6" fmla="*/ 17277 h 22753"/>
              <a:gd name="connsiteX7" fmla="*/ 0 w 21600"/>
              <a:gd name="connsiteY7" fmla="*/ 20172 h 22753"/>
              <a:gd name="connsiteX8" fmla="*/ 0 w 21600"/>
              <a:gd name="connsiteY8" fmla="*/ 0 h 22753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2528 w 21600"/>
              <a:gd name="connsiteY4" fmla="*/ 22592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3035"/>
              <a:gd name="connsiteX1" fmla="*/ 21600 w 21600"/>
              <a:gd name="connsiteY1" fmla="*/ 0 h 33035"/>
              <a:gd name="connsiteX2" fmla="*/ 21600 w 21600"/>
              <a:gd name="connsiteY2" fmla="*/ 17322 h 33035"/>
              <a:gd name="connsiteX3" fmla="*/ 17763 w 21600"/>
              <a:gd name="connsiteY3" fmla="*/ 12754 h 33035"/>
              <a:gd name="connsiteX4" fmla="*/ 14129 w 21600"/>
              <a:gd name="connsiteY4" fmla="*/ 21687 h 33035"/>
              <a:gd name="connsiteX5" fmla="*/ 10216 w 21600"/>
              <a:gd name="connsiteY5" fmla="*/ 14903 h 33035"/>
              <a:gd name="connsiteX6" fmla="*/ 5616 w 21600"/>
              <a:gd name="connsiteY6" fmla="*/ 32203 h 33035"/>
              <a:gd name="connsiteX7" fmla="*/ 3329 w 21600"/>
              <a:gd name="connsiteY7" fmla="*/ 29264 h 33035"/>
              <a:gd name="connsiteX8" fmla="*/ 0 w 21600"/>
              <a:gd name="connsiteY8" fmla="*/ 20172 h 33035"/>
              <a:gd name="connsiteX9" fmla="*/ 0 w 21600"/>
              <a:gd name="connsiteY9" fmla="*/ 0 h 33035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61"/>
              <a:gd name="connsiteX1" fmla="*/ 21600 w 21600"/>
              <a:gd name="connsiteY1" fmla="*/ 0 h 32161"/>
              <a:gd name="connsiteX2" fmla="*/ 21600 w 21600"/>
              <a:gd name="connsiteY2" fmla="*/ 17322 h 32161"/>
              <a:gd name="connsiteX3" fmla="*/ 17763 w 21600"/>
              <a:gd name="connsiteY3" fmla="*/ 12754 h 32161"/>
              <a:gd name="connsiteX4" fmla="*/ 14028 w 21600"/>
              <a:gd name="connsiteY4" fmla="*/ 21562 h 32161"/>
              <a:gd name="connsiteX5" fmla="*/ 10216 w 21600"/>
              <a:gd name="connsiteY5" fmla="*/ 14903 h 32161"/>
              <a:gd name="connsiteX6" fmla="*/ 6156 w 21600"/>
              <a:gd name="connsiteY6" fmla="*/ 32153 h 32161"/>
              <a:gd name="connsiteX7" fmla="*/ 2973 w 21600"/>
              <a:gd name="connsiteY7" fmla="*/ 22932 h 32161"/>
              <a:gd name="connsiteX8" fmla="*/ 0 w 21600"/>
              <a:gd name="connsiteY8" fmla="*/ 20172 h 32161"/>
              <a:gd name="connsiteX9" fmla="*/ 0 w 21600"/>
              <a:gd name="connsiteY9" fmla="*/ 0 h 32161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21600 w 21600"/>
              <a:gd name="connsiteY2" fmla="*/ 173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2865"/>
              <a:gd name="connsiteY0" fmla="*/ 0 h 32188"/>
              <a:gd name="connsiteX1" fmla="*/ 21600 w 22865"/>
              <a:gd name="connsiteY1" fmla="*/ 0 h 32188"/>
              <a:gd name="connsiteX2" fmla="*/ 19980 w 22865"/>
              <a:gd name="connsiteY2" fmla="*/ 17422 h 32188"/>
              <a:gd name="connsiteX3" fmla="*/ 17763 w 22865"/>
              <a:gd name="connsiteY3" fmla="*/ 12754 h 32188"/>
              <a:gd name="connsiteX4" fmla="*/ 14028 w 22865"/>
              <a:gd name="connsiteY4" fmla="*/ 21562 h 32188"/>
              <a:gd name="connsiteX5" fmla="*/ 10216 w 22865"/>
              <a:gd name="connsiteY5" fmla="*/ 14903 h 32188"/>
              <a:gd name="connsiteX6" fmla="*/ 6156 w 22865"/>
              <a:gd name="connsiteY6" fmla="*/ 32153 h 32188"/>
              <a:gd name="connsiteX7" fmla="*/ 2973 w 22865"/>
              <a:gd name="connsiteY7" fmla="*/ 22932 h 32188"/>
              <a:gd name="connsiteX8" fmla="*/ 0 w 22865"/>
              <a:gd name="connsiteY8" fmla="*/ 20172 h 32188"/>
              <a:gd name="connsiteX9" fmla="*/ 0 w 22865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585 w 21600"/>
              <a:gd name="connsiteY3" fmla="*/ 10825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3440 w 21600"/>
              <a:gd name="connsiteY5" fmla="*/ 10184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35915"/>
              <a:gd name="connsiteX1" fmla="*/ 21600 w 21600"/>
              <a:gd name="connsiteY1" fmla="*/ 0 h 35915"/>
              <a:gd name="connsiteX2" fmla="*/ 19665 w 21600"/>
              <a:gd name="connsiteY2" fmla="*/ 18824 h 35915"/>
              <a:gd name="connsiteX3" fmla="*/ 17978 w 21600"/>
              <a:gd name="connsiteY3" fmla="*/ 10324 h 35915"/>
              <a:gd name="connsiteX4" fmla="*/ 15952 w 21600"/>
              <a:gd name="connsiteY4" fmla="*/ 23679 h 35915"/>
              <a:gd name="connsiteX5" fmla="*/ 13440 w 21600"/>
              <a:gd name="connsiteY5" fmla="*/ 10184 h 35915"/>
              <a:gd name="connsiteX6" fmla="*/ 11153 w 21600"/>
              <a:gd name="connsiteY6" fmla="*/ 22182 h 35915"/>
              <a:gd name="connsiteX7" fmla="*/ 8824 w 21600"/>
              <a:gd name="connsiteY7" fmla="*/ 9184 h 35915"/>
              <a:gd name="connsiteX8" fmla="*/ 6337 w 21600"/>
              <a:gd name="connsiteY8" fmla="*/ 35690 h 35915"/>
              <a:gd name="connsiteX9" fmla="*/ 2973 w 21600"/>
              <a:gd name="connsiteY9" fmla="*/ 22932 h 35915"/>
              <a:gd name="connsiteX10" fmla="*/ 0 w 21600"/>
              <a:gd name="connsiteY10" fmla="*/ 20172 h 35915"/>
              <a:gd name="connsiteX11" fmla="*/ 0 w 21600"/>
              <a:gd name="connsiteY11" fmla="*/ 0 h 35915"/>
              <a:gd name="connsiteX0" fmla="*/ 0 w 21600"/>
              <a:gd name="connsiteY0" fmla="*/ 0 h 35715"/>
              <a:gd name="connsiteX1" fmla="*/ 21600 w 21600"/>
              <a:gd name="connsiteY1" fmla="*/ 0 h 35715"/>
              <a:gd name="connsiteX2" fmla="*/ 19665 w 21600"/>
              <a:gd name="connsiteY2" fmla="*/ 18824 h 35715"/>
              <a:gd name="connsiteX3" fmla="*/ 17978 w 21600"/>
              <a:gd name="connsiteY3" fmla="*/ 10324 h 35715"/>
              <a:gd name="connsiteX4" fmla="*/ 15952 w 21600"/>
              <a:gd name="connsiteY4" fmla="*/ 23679 h 35715"/>
              <a:gd name="connsiteX5" fmla="*/ 13440 w 21600"/>
              <a:gd name="connsiteY5" fmla="*/ 10184 h 35715"/>
              <a:gd name="connsiteX6" fmla="*/ 11153 w 21600"/>
              <a:gd name="connsiteY6" fmla="*/ 22182 h 35715"/>
              <a:gd name="connsiteX7" fmla="*/ 8824 w 21600"/>
              <a:gd name="connsiteY7" fmla="*/ 9184 h 35715"/>
              <a:gd name="connsiteX8" fmla="*/ 6337 w 21600"/>
              <a:gd name="connsiteY8" fmla="*/ 35690 h 35715"/>
              <a:gd name="connsiteX9" fmla="*/ 3608 w 21600"/>
              <a:gd name="connsiteY9" fmla="*/ 14522 h 35715"/>
              <a:gd name="connsiteX10" fmla="*/ 0 w 21600"/>
              <a:gd name="connsiteY10" fmla="*/ 20172 h 35715"/>
              <a:gd name="connsiteX11" fmla="*/ 0 w 21600"/>
              <a:gd name="connsiteY11" fmla="*/ 0 h 35715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718"/>
              <a:gd name="connsiteX1" fmla="*/ 21600 w 21600"/>
              <a:gd name="connsiteY1" fmla="*/ 0 h 35718"/>
              <a:gd name="connsiteX2" fmla="*/ 19665 w 21600"/>
              <a:gd name="connsiteY2" fmla="*/ 18824 h 35718"/>
              <a:gd name="connsiteX3" fmla="*/ 17978 w 21600"/>
              <a:gd name="connsiteY3" fmla="*/ 10324 h 35718"/>
              <a:gd name="connsiteX4" fmla="*/ 15952 w 21600"/>
              <a:gd name="connsiteY4" fmla="*/ 23679 h 35718"/>
              <a:gd name="connsiteX5" fmla="*/ 13440 w 21600"/>
              <a:gd name="connsiteY5" fmla="*/ 10184 h 35718"/>
              <a:gd name="connsiteX6" fmla="*/ 11153 w 21600"/>
              <a:gd name="connsiteY6" fmla="*/ 22182 h 35718"/>
              <a:gd name="connsiteX7" fmla="*/ 8824 w 21600"/>
              <a:gd name="connsiteY7" fmla="*/ 9184 h 35718"/>
              <a:gd name="connsiteX8" fmla="*/ 6337 w 21600"/>
              <a:gd name="connsiteY8" fmla="*/ 35690 h 35718"/>
              <a:gd name="connsiteX9" fmla="*/ 3989 w 21600"/>
              <a:gd name="connsiteY9" fmla="*/ 14734 h 35718"/>
              <a:gd name="connsiteX10" fmla="*/ 1800 w 21600"/>
              <a:gd name="connsiteY10" fmla="*/ 20039 h 35718"/>
              <a:gd name="connsiteX11" fmla="*/ 0 w 21600"/>
              <a:gd name="connsiteY11" fmla="*/ 0 h 35718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3459 w 21600"/>
              <a:gd name="connsiteY6" fmla="*/ 26087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661 w 21600"/>
              <a:gd name="connsiteY5" fmla="*/ 55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383 w 21600"/>
              <a:gd name="connsiteY7" fmla="*/ 86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9082 w 21600"/>
              <a:gd name="connsiteY8" fmla="*/ 203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475 w 21600"/>
              <a:gd name="connsiteY8" fmla="*/ 206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134 w 21600"/>
              <a:gd name="connsiteY2" fmla="*/ 21229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134 w 21600"/>
              <a:gd name="connsiteY2" fmla="*/ 21229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387 w 21600"/>
              <a:gd name="connsiteY10" fmla="*/ 36100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134 w 21600"/>
              <a:gd name="connsiteY2" fmla="*/ 21229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7854 w 21600"/>
              <a:gd name="connsiteY8" fmla="*/ 20819 h 36700"/>
              <a:gd name="connsiteX9" fmla="*/ 6094 w 21600"/>
              <a:gd name="connsiteY9" fmla="*/ 8137 h 36700"/>
              <a:gd name="connsiteX10" fmla="*/ 3387 w 21600"/>
              <a:gd name="connsiteY10" fmla="*/ 36100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134 w 21600"/>
              <a:gd name="connsiteY2" fmla="*/ 21229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7854 w 21600"/>
              <a:gd name="connsiteY8" fmla="*/ 20819 h 36700"/>
              <a:gd name="connsiteX9" fmla="*/ 5712 w 21600"/>
              <a:gd name="connsiteY9" fmla="*/ 7985 h 36700"/>
              <a:gd name="connsiteX10" fmla="*/ 3387 w 21600"/>
              <a:gd name="connsiteY10" fmla="*/ 36100 h 36700"/>
              <a:gd name="connsiteX11" fmla="*/ 0 w 21600"/>
              <a:gd name="connsiteY11" fmla="*/ 0 h 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36700">
                <a:moveTo>
                  <a:pt x="0" y="0"/>
                </a:moveTo>
                <a:lnTo>
                  <a:pt x="21600" y="0"/>
                </a:lnTo>
                <a:cubicBezTo>
                  <a:pt x="20948" y="5287"/>
                  <a:pt x="20644" y="21237"/>
                  <a:pt x="20134" y="21229"/>
                </a:cubicBezTo>
                <a:cubicBezTo>
                  <a:pt x="19624" y="21221"/>
                  <a:pt x="19353" y="4735"/>
                  <a:pt x="18941" y="4757"/>
                </a:cubicBezTo>
                <a:cubicBezTo>
                  <a:pt x="18491" y="4879"/>
                  <a:pt x="18212" y="25791"/>
                  <a:pt x="17272" y="25881"/>
                </a:cubicBezTo>
                <a:cubicBezTo>
                  <a:pt x="16332" y="25971"/>
                  <a:pt x="16172" y="4299"/>
                  <a:pt x="15458" y="6102"/>
                </a:cubicBezTo>
                <a:cubicBezTo>
                  <a:pt x="14744" y="7905"/>
                  <a:pt x="13806" y="36802"/>
                  <a:pt x="12987" y="36700"/>
                </a:cubicBezTo>
                <a:cubicBezTo>
                  <a:pt x="12196" y="36732"/>
                  <a:pt x="11239" y="11330"/>
                  <a:pt x="10383" y="8683"/>
                </a:cubicBezTo>
                <a:cubicBezTo>
                  <a:pt x="9528" y="6036"/>
                  <a:pt x="8632" y="20935"/>
                  <a:pt x="7854" y="20819"/>
                </a:cubicBezTo>
                <a:cubicBezTo>
                  <a:pt x="7076" y="20703"/>
                  <a:pt x="6477" y="8148"/>
                  <a:pt x="5712" y="7985"/>
                </a:cubicBezTo>
                <a:cubicBezTo>
                  <a:pt x="4668" y="8025"/>
                  <a:pt x="4339" y="37431"/>
                  <a:pt x="3387" y="36100"/>
                </a:cubicBezTo>
                <a:cubicBezTo>
                  <a:pt x="2435" y="34769"/>
                  <a:pt x="1562" y="8154"/>
                  <a:pt x="0" y="0"/>
                </a:cubicBezTo>
                <a:close/>
              </a:path>
            </a:pathLst>
          </a:custGeom>
          <a:solidFill>
            <a:schemeClr val="accent1">
              <a:alpha val="85098"/>
            </a:schemeClr>
          </a:solidFill>
          <a:ln w="28575"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cxnSp>
        <p:nvCxnSpPr>
          <p:cNvPr id="5" name="81 Conector recto"/>
          <p:cNvCxnSpPr/>
          <p:nvPr/>
        </p:nvCxnSpPr>
        <p:spPr>
          <a:xfrm>
            <a:off x="944812" y="5075126"/>
            <a:ext cx="7927259" cy="0"/>
          </a:xfrm>
          <a:prstGeom prst="line">
            <a:avLst/>
          </a:prstGeom>
          <a:ln w="9525" cap="rnd">
            <a:solidFill>
              <a:srgbClr val="3D3D3D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99 Conector recto"/>
          <p:cNvCxnSpPr/>
          <p:nvPr/>
        </p:nvCxnSpPr>
        <p:spPr>
          <a:xfrm>
            <a:off x="942797" y="2022466"/>
            <a:ext cx="0" cy="3052660"/>
          </a:xfrm>
          <a:prstGeom prst="line">
            <a:avLst/>
          </a:prstGeom>
          <a:ln w="9525" cap="rnd">
            <a:solidFill>
              <a:srgbClr val="3D3D3D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/>
          <p:nvPr/>
        </p:nvSpPr>
        <p:spPr>
          <a:xfrm>
            <a:off x="930826" y="5195465"/>
            <a:ext cx="909674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01</a:t>
            </a:r>
          </a:p>
        </p:txBody>
      </p:sp>
      <p:sp>
        <p:nvSpPr>
          <p:cNvPr id="8" name="Textbox 1"/>
          <p:cNvSpPr/>
          <p:nvPr/>
        </p:nvSpPr>
        <p:spPr>
          <a:xfrm>
            <a:off x="1649221" y="5200216"/>
            <a:ext cx="797256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02</a:t>
            </a:r>
          </a:p>
        </p:txBody>
      </p:sp>
      <p:sp>
        <p:nvSpPr>
          <p:cNvPr id="9" name="Textbox 1"/>
          <p:cNvSpPr/>
          <p:nvPr/>
        </p:nvSpPr>
        <p:spPr>
          <a:xfrm>
            <a:off x="3991832" y="5198854"/>
            <a:ext cx="79994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05</a:t>
            </a:r>
          </a:p>
        </p:txBody>
      </p:sp>
      <p:sp>
        <p:nvSpPr>
          <p:cNvPr id="10" name="Textbox 1"/>
          <p:cNvSpPr/>
          <p:nvPr/>
        </p:nvSpPr>
        <p:spPr>
          <a:xfrm>
            <a:off x="2430091" y="5198854"/>
            <a:ext cx="797256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03</a:t>
            </a:r>
          </a:p>
        </p:txBody>
      </p:sp>
      <p:sp>
        <p:nvSpPr>
          <p:cNvPr id="11" name="Textbox 1"/>
          <p:cNvSpPr/>
          <p:nvPr/>
        </p:nvSpPr>
        <p:spPr>
          <a:xfrm>
            <a:off x="3210961" y="5198854"/>
            <a:ext cx="797256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04</a:t>
            </a:r>
          </a:p>
        </p:txBody>
      </p:sp>
      <p:sp>
        <p:nvSpPr>
          <p:cNvPr id="12" name="87 Rectángulo"/>
          <p:cNvSpPr/>
          <p:nvPr/>
        </p:nvSpPr>
        <p:spPr>
          <a:xfrm>
            <a:off x="439675" y="3434084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80</a:t>
            </a:r>
          </a:p>
        </p:txBody>
      </p:sp>
      <p:sp>
        <p:nvSpPr>
          <p:cNvPr id="13" name="87 Rectángulo"/>
          <p:cNvSpPr/>
          <p:nvPr/>
        </p:nvSpPr>
        <p:spPr>
          <a:xfrm>
            <a:off x="439675" y="2662754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120</a:t>
            </a:r>
          </a:p>
        </p:txBody>
      </p:sp>
      <p:sp>
        <p:nvSpPr>
          <p:cNvPr id="14" name="87 Rectángulo"/>
          <p:cNvSpPr/>
          <p:nvPr/>
        </p:nvSpPr>
        <p:spPr>
          <a:xfrm>
            <a:off x="439675" y="2277088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140</a:t>
            </a:r>
          </a:p>
        </p:txBody>
      </p:sp>
      <p:sp>
        <p:nvSpPr>
          <p:cNvPr id="15" name="87 Rectángulo"/>
          <p:cNvSpPr/>
          <p:nvPr/>
        </p:nvSpPr>
        <p:spPr>
          <a:xfrm>
            <a:off x="439675" y="3048419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100</a:t>
            </a:r>
          </a:p>
        </p:txBody>
      </p:sp>
      <p:sp>
        <p:nvSpPr>
          <p:cNvPr id="16" name="87 Rectángulo"/>
          <p:cNvSpPr/>
          <p:nvPr/>
        </p:nvSpPr>
        <p:spPr>
          <a:xfrm>
            <a:off x="439675" y="3819750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60</a:t>
            </a:r>
          </a:p>
        </p:txBody>
      </p:sp>
      <p:sp>
        <p:nvSpPr>
          <p:cNvPr id="17" name="87 Rectángulo"/>
          <p:cNvSpPr/>
          <p:nvPr/>
        </p:nvSpPr>
        <p:spPr>
          <a:xfrm>
            <a:off x="439675" y="4205415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40</a:t>
            </a:r>
          </a:p>
        </p:txBody>
      </p:sp>
      <p:sp>
        <p:nvSpPr>
          <p:cNvPr id="18" name="87 Rectángulo"/>
          <p:cNvSpPr/>
          <p:nvPr/>
        </p:nvSpPr>
        <p:spPr>
          <a:xfrm>
            <a:off x="439675" y="4591080"/>
            <a:ext cx="416887" cy="2761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20</a:t>
            </a:r>
          </a:p>
        </p:txBody>
      </p:sp>
      <p:sp>
        <p:nvSpPr>
          <p:cNvPr id="19" name="Textbox 1"/>
          <p:cNvSpPr/>
          <p:nvPr/>
        </p:nvSpPr>
        <p:spPr>
          <a:xfrm>
            <a:off x="4775386" y="5198854"/>
            <a:ext cx="79994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06</a:t>
            </a:r>
          </a:p>
        </p:txBody>
      </p:sp>
      <p:sp>
        <p:nvSpPr>
          <p:cNvPr id="20" name="Textbox 1"/>
          <p:cNvSpPr/>
          <p:nvPr/>
        </p:nvSpPr>
        <p:spPr>
          <a:xfrm>
            <a:off x="5558940" y="5198854"/>
            <a:ext cx="79994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07</a:t>
            </a:r>
          </a:p>
        </p:txBody>
      </p:sp>
      <p:sp>
        <p:nvSpPr>
          <p:cNvPr id="21" name="Textbox 1"/>
          <p:cNvSpPr/>
          <p:nvPr/>
        </p:nvSpPr>
        <p:spPr>
          <a:xfrm>
            <a:off x="6342495" y="5198854"/>
            <a:ext cx="79994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08</a:t>
            </a:r>
          </a:p>
        </p:txBody>
      </p:sp>
      <p:sp>
        <p:nvSpPr>
          <p:cNvPr id="22" name="Textbox 1"/>
          <p:cNvSpPr/>
          <p:nvPr/>
        </p:nvSpPr>
        <p:spPr>
          <a:xfrm>
            <a:off x="7126049" y="5198854"/>
            <a:ext cx="79994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09</a:t>
            </a:r>
          </a:p>
        </p:txBody>
      </p:sp>
      <p:sp>
        <p:nvSpPr>
          <p:cNvPr id="23" name="Textbox 1"/>
          <p:cNvSpPr/>
          <p:nvPr/>
        </p:nvSpPr>
        <p:spPr>
          <a:xfrm>
            <a:off x="7909604" y="5198854"/>
            <a:ext cx="79994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10</a:t>
            </a:r>
          </a:p>
        </p:txBody>
      </p:sp>
      <p:sp>
        <p:nvSpPr>
          <p:cNvPr id="24" name="Documento 7"/>
          <p:cNvSpPr>
            <a:spLocks noChangeAspect="1"/>
          </p:cNvSpPr>
          <p:nvPr/>
        </p:nvSpPr>
        <p:spPr bwMode="auto">
          <a:xfrm rot="10800000">
            <a:off x="957062" y="3452812"/>
            <a:ext cx="7352149" cy="16242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31"/>
              <a:gd name="connsiteX1" fmla="*/ 21600 w 21600"/>
              <a:gd name="connsiteY1" fmla="*/ 0 h 21431"/>
              <a:gd name="connsiteX2" fmla="*/ 21600 w 21600"/>
              <a:gd name="connsiteY2" fmla="*/ 17322 h 21431"/>
              <a:gd name="connsiteX3" fmla="*/ 13112 w 21600"/>
              <a:gd name="connsiteY3" fmla="*/ 19087 h 21431"/>
              <a:gd name="connsiteX4" fmla="*/ 0 w 21600"/>
              <a:gd name="connsiteY4" fmla="*/ 20172 h 21431"/>
              <a:gd name="connsiteX5" fmla="*/ 0 w 21600"/>
              <a:gd name="connsiteY5" fmla="*/ 0 h 21431"/>
              <a:gd name="connsiteX0" fmla="*/ 0 w 21600"/>
              <a:gd name="connsiteY0" fmla="*/ 0 h 21763"/>
              <a:gd name="connsiteX1" fmla="*/ 21600 w 21600"/>
              <a:gd name="connsiteY1" fmla="*/ 0 h 21763"/>
              <a:gd name="connsiteX2" fmla="*/ 21600 w 21600"/>
              <a:gd name="connsiteY2" fmla="*/ 17322 h 21763"/>
              <a:gd name="connsiteX3" fmla="*/ 13112 w 21600"/>
              <a:gd name="connsiteY3" fmla="*/ 19087 h 21763"/>
              <a:gd name="connsiteX4" fmla="*/ 7624 w 21600"/>
              <a:gd name="connsiteY4" fmla="*/ 20331 h 21763"/>
              <a:gd name="connsiteX5" fmla="*/ 0 w 21600"/>
              <a:gd name="connsiteY5" fmla="*/ 20172 h 21763"/>
              <a:gd name="connsiteX6" fmla="*/ 0 w 21600"/>
              <a:gd name="connsiteY6" fmla="*/ 0 h 21763"/>
              <a:gd name="connsiteX0" fmla="*/ 0 w 21600"/>
              <a:gd name="connsiteY0" fmla="*/ 0 h 20784"/>
              <a:gd name="connsiteX1" fmla="*/ 21600 w 21600"/>
              <a:gd name="connsiteY1" fmla="*/ 0 h 20784"/>
              <a:gd name="connsiteX2" fmla="*/ 21600 w 21600"/>
              <a:gd name="connsiteY2" fmla="*/ 17322 h 20784"/>
              <a:gd name="connsiteX3" fmla="*/ 13112 w 21600"/>
              <a:gd name="connsiteY3" fmla="*/ 19087 h 20784"/>
              <a:gd name="connsiteX4" fmla="*/ 8031 w 21600"/>
              <a:gd name="connsiteY4" fmla="*/ 11624 h 20784"/>
              <a:gd name="connsiteX5" fmla="*/ 0 w 21600"/>
              <a:gd name="connsiteY5" fmla="*/ 20172 h 20784"/>
              <a:gd name="connsiteX6" fmla="*/ 0 w 21600"/>
              <a:gd name="connsiteY6" fmla="*/ 0 h 20784"/>
              <a:gd name="connsiteX0" fmla="*/ 0 w 21600"/>
              <a:gd name="connsiteY0" fmla="*/ 0 h 22607"/>
              <a:gd name="connsiteX1" fmla="*/ 21600 w 21600"/>
              <a:gd name="connsiteY1" fmla="*/ 0 h 22607"/>
              <a:gd name="connsiteX2" fmla="*/ 21600 w 21600"/>
              <a:gd name="connsiteY2" fmla="*/ 17322 h 22607"/>
              <a:gd name="connsiteX3" fmla="*/ 12528 w 21600"/>
              <a:gd name="connsiteY3" fmla="*/ 22592 h 22607"/>
              <a:gd name="connsiteX4" fmla="*/ 8031 w 21600"/>
              <a:gd name="connsiteY4" fmla="*/ 11624 h 22607"/>
              <a:gd name="connsiteX5" fmla="*/ 0 w 21600"/>
              <a:gd name="connsiteY5" fmla="*/ 20172 h 22607"/>
              <a:gd name="connsiteX6" fmla="*/ 0 w 21600"/>
              <a:gd name="connsiteY6" fmla="*/ 0 h 22607"/>
              <a:gd name="connsiteX0" fmla="*/ 0 w 21600"/>
              <a:gd name="connsiteY0" fmla="*/ 0 h 23153"/>
              <a:gd name="connsiteX1" fmla="*/ 21600 w 21600"/>
              <a:gd name="connsiteY1" fmla="*/ 0 h 23153"/>
              <a:gd name="connsiteX2" fmla="*/ 21600 w 21600"/>
              <a:gd name="connsiteY2" fmla="*/ 17322 h 23153"/>
              <a:gd name="connsiteX3" fmla="*/ 17560 w 21600"/>
              <a:gd name="connsiteY3" fmla="*/ 21122 h 23153"/>
              <a:gd name="connsiteX4" fmla="*/ 12528 w 21600"/>
              <a:gd name="connsiteY4" fmla="*/ 22592 h 23153"/>
              <a:gd name="connsiteX5" fmla="*/ 8031 w 21600"/>
              <a:gd name="connsiteY5" fmla="*/ 11624 h 23153"/>
              <a:gd name="connsiteX6" fmla="*/ 0 w 21600"/>
              <a:gd name="connsiteY6" fmla="*/ 20172 h 23153"/>
              <a:gd name="connsiteX7" fmla="*/ 0 w 21600"/>
              <a:gd name="connsiteY7" fmla="*/ 0 h 231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031 w 21600"/>
              <a:gd name="connsiteY5" fmla="*/ 11624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5209 w 21600"/>
              <a:gd name="connsiteY6" fmla="*/ 17277 h 22753"/>
              <a:gd name="connsiteX7" fmla="*/ 0 w 21600"/>
              <a:gd name="connsiteY7" fmla="*/ 20172 h 22753"/>
              <a:gd name="connsiteX8" fmla="*/ 0 w 21600"/>
              <a:gd name="connsiteY8" fmla="*/ 0 h 22753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2528 w 21600"/>
              <a:gd name="connsiteY4" fmla="*/ 22592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3035"/>
              <a:gd name="connsiteX1" fmla="*/ 21600 w 21600"/>
              <a:gd name="connsiteY1" fmla="*/ 0 h 33035"/>
              <a:gd name="connsiteX2" fmla="*/ 21600 w 21600"/>
              <a:gd name="connsiteY2" fmla="*/ 17322 h 33035"/>
              <a:gd name="connsiteX3" fmla="*/ 17763 w 21600"/>
              <a:gd name="connsiteY3" fmla="*/ 12754 h 33035"/>
              <a:gd name="connsiteX4" fmla="*/ 14129 w 21600"/>
              <a:gd name="connsiteY4" fmla="*/ 21687 h 33035"/>
              <a:gd name="connsiteX5" fmla="*/ 10216 w 21600"/>
              <a:gd name="connsiteY5" fmla="*/ 14903 h 33035"/>
              <a:gd name="connsiteX6" fmla="*/ 5616 w 21600"/>
              <a:gd name="connsiteY6" fmla="*/ 32203 h 33035"/>
              <a:gd name="connsiteX7" fmla="*/ 3329 w 21600"/>
              <a:gd name="connsiteY7" fmla="*/ 29264 h 33035"/>
              <a:gd name="connsiteX8" fmla="*/ 0 w 21600"/>
              <a:gd name="connsiteY8" fmla="*/ 20172 h 33035"/>
              <a:gd name="connsiteX9" fmla="*/ 0 w 21600"/>
              <a:gd name="connsiteY9" fmla="*/ 0 h 33035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61"/>
              <a:gd name="connsiteX1" fmla="*/ 21600 w 21600"/>
              <a:gd name="connsiteY1" fmla="*/ 0 h 32161"/>
              <a:gd name="connsiteX2" fmla="*/ 21600 w 21600"/>
              <a:gd name="connsiteY2" fmla="*/ 17322 h 32161"/>
              <a:gd name="connsiteX3" fmla="*/ 17763 w 21600"/>
              <a:gd name="connsiteY3" fmla="*/ 12754 h 32161"/>
              <a:gd name="connsiteX4" fmla="*/ 14028 w 21600"/>
              <a:gd name="connsiteY4" fmla="*/ 21562 h 32161"/>
              <a:gd name="connsiteX5" fmla="*/ 10216 w 21600"/>
              <a:gd name="connsiteY5" fmla="*/ 14903 h 32161"/>
              <a:gd name="connsiteX6" fmla="*/ 6156 w 21600"/>
              <a:gd name="connsiteY6" fmla="*/ 32153 h 32161"/>
              <a:gd name="connsiteX7" fmla="*/ 2973 w 21600"/>
              <a:gd name="connsiteY7" fmla="*/ 22932 h 32161"/>
              <a:gd name="connsiteX8" fmla="*/ 0 w 21600"/>
              <a:gd name="connsiteY8" fmla="*/ 20172 h 32161"/>
              <a:gd name="connsiteX9" fmla="*/ 0 w 21600"/>
              <a:gd name="connsiteY9" fmla="*/ 0 h 32161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21600 w 21600"/>
              <a:gd name="connsiteY2" fmla="*/ 173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2865"/>
              <a:gd name="connsiteY0" fmla="*/ 0 h 32188"/>
              <a:gd name="connsiteX1" fmla="*/ 21600 w 22865"/>
              <a:gd name="connsiteY1" fmla="*/ 0 h 32188"/>
              <a:gd name="connsiteX2" fmla="*/ 19980 w 22865"/>
              <a:gd name="connsiteY2" fmla="*/ 17422 h 32188"/>
              <a:gd name="connsiteX3" fmla="*/ 17763 w 22865"/>
              <a:gd name="connsiteY3" fmla="*/ 12754 h 32188"/>
              <a:gd name="connsiteX4" fmla="*/ 14028 w 22865"/>
              <a:gd name="connsiteY4" fmla="*/ 21562 h 32188"/>
              <a:gd name="connsiteX5" fmla="*/ 10216 w 22865"/>
              <a:gd name="connsiteY5" fmla="*/ 14903 h 32188"/>
              <a:gd name="connsiteX6" fmla="*/ 6156 w 22865"/>
              <a:gd name="connsiteY6" fmla="*/ 32153 h 32188"/>
              <a:gd name="connsiteX7" fmla="*/ 2973 w 22865"/>
              <a:gd name="connsiteY7" fmla="*/ 22932 h 32188"/>
              <a:gd name="connsiteX8" fmla="*/ 0 w 22865"/>
              <a:gd name="connsiteY8" fmla="*/ 20172 h 32188"/>
              <a:gd name="connsiteX9" fmla="*/ 0 w 22865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585 w 21600"/>
              <a:gd name="connsiteY3" fmla="*/ 10825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3440 w 21600"/>
              <a:gd name="connsiteY5" fmla="*/ 10184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35915"/>
              <a:gd name="connsiteX1" fmla="*/ 21600 w 21600"/>
              <a:gd name="connsiteY1" fmla="*/ 0 h 35915"/>
              <a:gd name="connsiteX2" fmla="*/ 19665 w 21600"/>
              <a:gd name="connsiteY2" fmla="*/ 18824 h 35915"/>
              <a:gd name="connsiteX3" fmla="*/ 17978 w 21600"/>
              <a:gd name="connsiteY3" fmla="*/ 10324 h 35915"/>
              <a:gd name="connsiteX4" fmla="*/ 15952 w 21600"/>
              <a:gd name="connsiteY4" fmla="*/ 23679 h 35915"/>
              <a:gd name="connsiteX5" fmla="*/ 13440 w 21600"/>
              <a:gd name="connsiteY5" fmla="*/ 10184 h 35915"/>
              <a:gd name="connsiteX6" fmla="*/ 11153 w 21600"/>
              <a:gd name="connsiteY6" fmla="*/ 22182 h 35915"/>
              <a:gd name="connsiteX7" fmla="*/ 8824 w 21600"/>
              <a:gd name="connsiteY7" fmla="*/ 9184 h 35915"/>
              <a:gd name="connsiteX8" fmla="*/ 6337 w 21600"/>
              <a:gd name="connsiteY8" fmla="*/ 35690 h 35915"/>
              <a:gd name="connsiteX9" fmla="*/ 2973 w 21600"/>
              <a:gd name="connsiteY9" fmla="*/ 22932 h 35915"/>
              <a:gd name="connsiteX10" fmla="*/ 0 w 21600"/>
              <a:gd name="connsiteY10" fmla="*/ 20172 h 35915"/>
              <a:gd name="connsiteX11" fmla="*/ 0 w 21600"/>
              <a:gd name="connsiteY11" fmla="*/ 0 h 35915"/>
              <a:gd name="connsiteX0" fmla="*/ 0 w 21600"/>
              <a:gd name="connsiteY0" fmla="*/ 0 h 35715"/>
              <a:gd name="connsiteX1" fmla="*/ 21600 w 21600"/>
              <a:gd name="connsiteY1" fmla="*/ 0 h 35715"/>
              <a:gd name="connsiteX2" fmla="*/ 19665 w 21600"/>
              <a:gd name="connsiteY2" fmla="*/ 18824 h 35715"/>
              <a:gd name="connsiteX3" fmla="*/ 17978 w 21600"/>
              <a:gd name="connsiteY3" fmla="*/ 10324 h 35715"/>
              <a:gd name="connsiteX4" fmla="*/ 15952 w 21600"/>
              <a:gd name="connsiteY4" fmla="*/ 23679 h 35715"/>
              <a:gd name="connsiteX5" fmla="*/ 13440 w 21600"/>
              <a:gd name="connsiteY5" fmla="*/ 10184 h 35715"/>
              <a:gd name="connsiteX6" fmla="*/ 11153 w 21600"/>
              <a:gd name="connsiteY6" fmla="*/ 22182 h 35715"/>
              <a:gd name="connsiteX7" fmla="*/ 8824 w 21600"/>
              <a:gd name="connsiteY7" fmla="*/ 9184 h 35715"/>
              <a:gd name="connsiteX8" fmla="*/ 6337 w 21600"/>
              <a:gd name="connsiteY8" fmla="*/ 35690 h 35715"/>
              <a:gd name="connsiteX9" fmla="*/ 3608 w 21600"/>
              <a:gd name="connsiteY9" fmla="*/ 14522 h 35715"/>
              <a:gd name="connsiteX10" fmla="*/ 0 w 21600"/>
              <a:gd name="connsiteY10" fmla="*/ 20172 h 35715"/>
              <a:gd name="connsiteX11" fmla="*/ 0 w 21600"/>
              <a:gd name="connsiteY11" fmla="*/ 0 h 35715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718"/>
              <a:gd name="connsiteX1" fmla="*/ 21600 w 21600"/>
              <a:gd name="connsiteY1" fmla="*/ 0 h 35718"/>
              <a:gd name="connsiteX2" fmla="*/ 19665 w 21600"/>
              <a:gd name="connsiteY2" fmla="*/ 18824 h 35718"/>
              <a:gd name="connsiteX3" fmla="*/ 17978 w 21600"/>
              <a:gd name="connsiteY3" fmla="*/ 10324 h 35718"/>
              <a:gd name="connsiteX4" fmla="*/ 15952 w 21600"/>
              <a:gd name="connsiteY4" fmla="*/ 23679 h 35718"/>
              <a:gd name="connsiteX5" fmla="*/ 13440 w 21600"/>
              <a:gd name="connsiteY5" fmla="*/ 10184 h 35718"/>
              <a:gd name="connsiteX6" fmla="*/ 11153 w 21600"/>
              <a:gd name="connsiteY6" fmla="*/ 22182 h 35718"/>
              <a:gd name="connsiteX7" fmla="*/ 8824 w 21600"/>
              <a:gd name="connsiteY7" fmla="*/ 9184 h 35718"/>
              <a:gd name="connsiteX8" fmla="*/ 6337 w 21600"/>
              <a:gd name="connsiteY8" fmla="*/ 35690 h 35718"/>
              <a:gd name="connsiteX9" fmla="*/ 3989 w 21600"/>
              <a:gd name="connsiteY9" fmla="*/ 14734 h 35718"/>
              <a:gd name="connsiteX10" fmla="*/ 1800 w 21600"/>
              <a:gd name="connsiteY10" fmla="*/ 20039 h 35718"/>
              <a:gd name="connsiteX11" fmla="*/ 0 w 21600"/>
              <a:gd name="connsiteY11" fmla="*/ 0 h 35718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3459 w 21600"/>
              <a:gd name="connsiteY6" fmla="*/ 26087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661 w 21600"/>
              <a:gd name="connsiteY5" fmla="*/ 55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383 w 21600"/>
              <a:gd name="connsiteY7" fmla="*/ 86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9082 w 21600"/>
              <a:gd name="connsiteY8" fmla="*/ 203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475 w 21600"/>
              <a:gd name="connsiteY8" fmla="*/ 206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73 w 21600"/>
              <a:gd name="connsiteY2" fmla="*/ 30027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41529"/>
              <a:gd name="connsiteX1" fmla="*/ 21600 w 21600"/>
              <a:gd name="connsiteY1" fmla="*/ 0 h 41529"/>
              <a:gd name="connsiteX2" fmla="*/ 20297 w 21600"/>
              <a:gd name="connsiteY2" fmla="*/ 41529 h 41529"/>
              <a:gd name="connsiteX3" fmla="*/ 18941 w 21600"/>
              <a:gd name="connsiteY3" fmla="*/ 4757 h 41529"/>
              <a:gd name="connsiteX4" fmla="*/ 17272 w 21600"/>
              <a:gd name="connsiteY4" fmla="*/ 25881 h 41529"/>
              <a:gd name="connsiteX5" fmla="*/ 15458 w 21600"/>
              <a:gd name="connsiteY5" fmla="*/ 6102 h 41529"/>
              <a:gd name="connsiteX6" fmla="*/ 12987 w 21600"/>
              <a:gd name="connsiteY6" fmla="*/ 36700 h 41529"/>
              <a:gd name="connsiteX7" fmla="*/ 10383 w 21600"/>
              <a:gd name="connsiteY7" fmla="*/ 8683 h 41529"/>
              <a:gd name="connsiteX8" fmla="*/ 8227 w 21600"/>
              <a:gd name="connsiteY8" fmla="*/ 20971 h 41529"/>
              <a:gd name="connsiteX9" fmla="*/ 6094 w 21600"/>
              <a:gd name="connsiteY9" fmla="*/ 8137 h 41529"/>
              <a:gd name="connsiteX10" fmla="*/ 3619 w 21600"/>
              <a:gd name="connsiteY10" fmla="*/ 21512 h 41529"/>
              <a:gd name="connsiteX11" fmla="*/ 0 w 21600"/>
              <a:gd name="connsiteY11" fmla="*/ 0 h 41529"/>
              <a:gd name="connsiteX0" fmla="*/ 0 w 21600"/>
              <a:gd name="connsiteY0" fmla="*/ 0 h 41529"/>
              <a:gd name="connsiteX1" fmla="*/ 21600 w 21600"/>
              <a:gd name="connsiteY1" fmla="*/ 0 h 41529"/>
              <a:gd name="connsiteX2" fmla="*/ 20297 w 21600"/>
              <a:gd name="connsiteY2" fmla="*/ 41529 h 41529"/>
              <a:gd name="connsiteX3" fmla="*/ 18941 w 21600"/>
              <a:gd name="connsiteY3" fmla="*/ 4757 h 41529"/>
              <a:gd name="connsiteX4" fmla="*/ 17272 w 21600"/>
              <a:gd name="connsiteY4" fmla="*/ 25881 h 41529"/>
              <a:gd name="connsiteX5" fmla="*/ 15458 w 21600"/>
              <a:gd name="connsiteY5" fmla="*/ 6102 h 41529"/>
              <a:gd name="connsiteX6" fmla="*/ 12465 w 21600"/>
              <a:gd name="connsiteY6" fmla="*/ 34400 h 41529"/>
              <a:gd name="connsiteX7" fmla="*/ 10383 w 21600"/>
              <a:gd name="connsiteY7" fmla="*/ 8683 h 41529"/>
              <a:gd name="connsiteX8" fmla="*/ 8227 w 21600"/>
              <a:gd name="connsiteY8" fmla="*/ 20971 h 41529"/>
              <a:gd name="connsiteX9" fmla="*/ 6094 w 21600"/>
              <a:gd name="connsiteY9" fmla="*/ 8137 h 41529"/>
              <a:gd name="connsiteX10" fmla="*/ 3619 w 21600"/>
              <a:gd name="connsiteY10" fmla="*/ 21512 h 41529"/>
              <a:gd name="connsiteX11" fmla="*/ 0 w 21600"/>
              <a:gd name="connsiteY11" fmla="*/ 0 h 41529"/>
              <a:gd name="connsiteX0" fmla="*/ 0 w 21600"/>
              <a:gd name="connsiteY0" fmla="*/ 0 h 41529"/>
              <a:gd name="connsiteX1" fmla="*/ 21600 w 21600"/>
              <a:gd name="connsiteY1" fmla="*/ 0 h 41529"/>
              <a:gd name="connsiteX2" fmla="*/ 20297 w 21600"/>
              <a:gd name="connsiteY2" fmla="*/ 41529 h 41529"/>
              <a:gd name="connsiteX3" fmla="*/ 18941 w 21600"/>
              <a:gd name="connsiteY3" fmla="*/ 4757 h 41529"/>
              <a:gd name="connsiteX4" fmla="*/ 17272 w 21600"/>
              <a:gd name="connsiteY4" fmla="*/ 25881 h 41529"/>
              <a:gd name="connsiteX5" fmla="*/ 15458 w 21600"/>
              <a:gd name="connsiteY5" fmla="*/ 6102 h 41529"/>
              <a:gd name="connsiteX6" fmla="*/ 12465 w 21600"/>
              <a:gd name="connsiteY6" fmla="*/ 34400 h 41529"/>
              <a:gd name="connsiteX7" fmla="*/ 9982 w 21600"/>
              <a:gd name="connsiteY7" fmla="*/ 8683 h 41529"/>
              <a:gd name="connsiteX8" fmla="*/ 8227 w 21600"/>
              <a:gd name="connsiteY8" fmla="*/ 20971 h 41529"/>
              <a:gd name="connsiteX9" fmla="*/ 6094 w 21600"/>
              <a:gd name="connsiteY9" fmla="*/ 8137 h 41529"/>
              <a:gd name="connsiteX10" fmla="*/ 3619 w 21600"/>
              <a:gd name="connsiteY10" fmla="*/ 21512 h 41529"/>
              <a:gd name="connsiteX11" fmla="*/ 0 w 21600"/>
              <a:gd name="connsiteY11" fmla="*/ 0 h 41529"/>
              <a:gd name="connsiteX0" fmla="*/ 0 w 21600"/>
              <a:gd name="connsiteY0" fmla="*/ 0 h 41529"/>
              <a:gd name="connsiteX1" fmla="*/ 21600 w 21600"/>
              <a:gd name="connsiteY1" fmla="*/ 0 h 41529"/>
              <a:gd name="connsiteX2" fmla="*/ 20297 w 21600"/>
              <a:gd name="connsiteY2" fmla="*/ 41529 h 41529"/>
              <a:gd name="connsiteX3" fmla="*/ 18941 w 21600"/>
              <a:gd name="connsiteY3" fmla="*/ 4757 h 41529"/>
              <a:gd name="connsiteX4" fmla="*/ 17272 w 21600"/>
              <a:gd name="connsiteY4" fmla="*/ 25881 h 41529"/>
              <a:gd name="connsiteX5" fmla="*/ 15458 w 21600"/>
              <a:gd name="connsiteY5" fmla="*/ 6102 h 41529"/>
              <a:gd name="connsiteX6" fmla="*/ 12465 w 21600"/>
              <a:gd name="connsiteY6" fmla="*/ 34400 h 41529"/>
              <a:gd name="connsiteX7" fmla="*/ 9982 w 21600"/>
              <a:gd name="connsiteY7" fmla="*/ 8683 h 41529"/>
              <a:gd name="connsiteX8" fmla="*/ 8087 w 21600"/>
              <a:gd name="connsiteY8" fmla="*/ 26722 h 41529"/>
              <a:gd name="connsiteX9" fmla="*/ 6094 w 21600"/>
              <a:gd name="connsiteY9" fmla="*/ 8137 h 41529"/>
              <a:gd name="connsiteX10" fmla="*/ 3619 w 21600"/>
              <a:gd name="connsiteY10" fmla="*/ 21512 h 41529"/>
              <a:gd name="connsiteX11" fmla="*/ 0 w 21600"/>
              <a:gd name="connsiteY11" fmla="*/ 0 h 4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41529">
                <a:moveTo>
                  <a:pt x="0" y="0"/>
                </a:moveTo>
                <a:lnTo>
                  <a:pt x="21600" y="0"/>
                </a:lnTo>
                <a:cubicBezTo>
                  <a:pt x="20948" y="5287"/>
                  <a:pt x="20807" y="41537"/>
                  <a:pt x="20297" y="41529"/>
                </a:cubicBezTo>
                <a:cubicBezTo>
                  <a:pt x="19787" y="41521"/>
                  <a:pt x="19353" y="4735"/>
                  <a:pt x="18941" y="4757"/>
                </a:cubicBezTo>
                <a:cubicBezTo>
                  <a:pt x="18491" y="4879"/>
                  <a:pt x="18212" y="25791"/>
                  <a:pt x="17272" y="25881"/>
                </a:cubicBezTo>
                <a:cubicBezTo>
                  <a:pt x="16332" y="25971"/>
                  <a:pt x="16259" y="4682"/>
                  <a:pt x="15458" y="6102"/>
                </a:cubicBezTo>
                <a:cubicBezTo>
                  <a:pt x="14657" y="7522"/>
                  <a:pt x="13378" y="33970"/>
                  <a:pt x="12465" y="34400"/>
                </a:cubicBezTo>
                <a:cubicBezTo>
                  <a:pt x="11552" y="34830"/>
                  <a:pt x="10712" y="9963"/>
                  <a:pt x="9982" y="8683"/>
                </a:cubicBezTo>
                <a:cubicBezTo>
                  <a:pt x="9252" y="7403"/>
                  <a:pt x="8735" y="26813"/>
                  <a:pt x="8087" y="26722"/>
                </a:cubicBezTo>
                <a:cubicBezTo>
                  <a:pt x="7439" y="26631"/>
                  <a:pt x="6859" y="8300"/>
                  <a:pt x="6094" y="8137"/>
                </a:cubicBezTo>
                <a:cubicBezTo>
                  <a:pt x="5050" y="8177"/>
                  <a:pt x="4815" y="21533"/>
                  <a:pt x="3619" y="21512"/>
                </a:cubicBezTo>
                <a:cubicBezTo>
                  <a:pt x="2423" y="21491"/>
                  <a:pt x="1562" y="8154"/>
                  <a:pt x="0" y="0"/>
                </a:cubicBezTo>
                <a:close/>
              </a:path>
            </a:pathLst>
          </a:custGeom>
          <a:solidFill>
            <a:schemeClr val="accent4">
              <a:alpha val="85098"/>
            </a:schemeClr>
          </a:solidFill>
          <a:ln w="28575"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5" name="Documento 7"/>
          <p:cNvSpPr>
            <a:spLocks noChangeAspect="1"/>
          </p:cNvSpPr>
          <p:nvPr/>
        </p:nvSpPr>
        <p:spPr bwMode="auto">
          <a:xfrm rot="10800000">
            <a:off x="957062" y="3753132"/>
            <a:ext cx="7352149" cy="13239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31"/>
              <a:gd name="connsiteX1" fmla="*/ 21600 w 21600"/>
              <a:gd name="connsiteY1" fmla="*/ 0 h 21431"/>
              <a:gd name="connsiteX2" fmla="*/ 21600 w 21600"/>
              <a:gd name="connsiteY2" fmla="*/ 17322 h 21431"/>
              <a:gd name="connsiteX3" fmla="*/ 13112 w 21600"/>
              <a:gd name="connsiteY3" fmla="*/ 19087 h 21431"/>
              <a:gd name="connsiteX4" fmla="*/ 0 w 21600"/>
              <a:gd name="connsiteY4" fmla="*/ 20172 h 21431"/>
              <a:gd name="connsiteX5" fmla="*/ 0 w 21600"/>
              <a:gd name="connsiteY5" fmla="*/ 0 h 21431"/>
              <a:gd name="connsiteX0" fmla="*/ 0 w 21600"/>
              <a:gd name="connsiteY0" fmla="*/ 0 h 21763"/>
              <a:gd name="connsiteX1" fmla="*/ 21600 w 21600"/>
              <a:gd name="connsiteY1" fmla="*/ 0 h 21763"/>
              <a:gd name="connsiteX2" fmla="*/ 21600 w 21600"/>
              <a:gd name="connsiteY2" fmla="*/ 17322 h 21763"/>
              <a:gd name="connsiteX3" fmla="*/ 13112 w 21600"/>
              <a:gd name="connsiteY3" fmla="*/ 19087 h 21763"/>
              <a:gd name="connsiteX4" fmla="*/ 7624 w 21600"/>
              <a:gd name="connsiteY4" fmla="*/ 20331 h 21763"/>
              <a:gd name="connsiteX5" fmla="*/ 0 w 21600"/>
              <a:gd name="connsiteY5" fmla="*/ 20172 h 21763"/>
              <a:gd name="connsiteX6" fmla="*/ 0 w 21600"/>
              <a:gd name="connsiteY6" fmla="*/ 0 h 21763"/>
              <a:gd name="connsiteX0" fmla="*/ 0 w 21600"/>
              <a:gd name="connsiteY0" fmla="*/ 0 h 20784"/>
              <a:gd name="connsiteX1" fmla="*/ 21600 w 21600"/>
              <a:gd name="connsiteY1" fmla="*/ 0 h 20784"/>
              <a:gd name="connsiteX2" fmla="*/ 21600 w 21600"/>
              <a:gd name="connsiteY2" fmla="*/ 17322 h 20784"/>
              <a:gd name="connsiteX3" fmla="*/ 13112 w 21600"/>
              <a:gd name="connsiteY3" fmla="*/ 19087 h 20784"/>
              <a:gd name="connsiteX4" fmla="*/ 8031 w 21600"/>
              <a:gd name="connsiteY4" fmla="*/ 11624 h 20784"/>
              <a:gd name="connsiteX5" fmla="*/ 0 w 21600"/>
              <a:gd name="connsiteY5" fmla="*/ 20172 h 20784"/>
              <a:gd name="connsiteX6" fmla="*/ 0 w 21600"/>
              <a:gd name="connsiteY6" fmla="*/ 0 h 20784"/>
              <a:gd name="connsiteX0" fmla="*/ 0 w 21600"/>
              <a:gd name="connsiteY0" fmla="*/ 0 h 22607"/>
              <a:gd name="connsiteX1" fmla="*/ 21600 w 21600"/>
              <a:gd name="connsiteY1" fmla="*/ 0 h 22607"/>
              <a:gd name="connsiteX2" fmla="*/ 21600 w 21600"/>
              <a:gd name="connsiteY2" fmla="*/ 17322 h 22607"/>
              <a:gd name="connsiteX3" fmla="*/ 12528 w 21600"/>
              <a:gd name="connsiteY3" fmla="*/ 22592 h 22607"/>
              <a:gd name="connsiteX4" fmla="*/ 8031 w 21600"/>
              <a:gd name="connsiteY4" fmla="*/ 11624 h 22607"/>
              <a:gd name="connsiteX5" fmla="*/ 0 w 21600"/>
              <a:gd name="connsiteY5" fmla="*/ 20172 h 22607"/>
              <a:gd name="connsiteX6" fmla="*/ 0 w 21600"/>
              <a:gd name="connsiteY6" fmla="*/ 0 h 22607"/>
              <a:gd name="connsiteX0" fmla="*/ 0 w 21600"/>
              <a:gd name="connsiteY0" fmla="*/ 0 h 23153"/>
              <a:gd name="connsiteX1" fmla="*/ 21600 w 21600"/>
              <a:gd name="connsiteY1" fmla="*/ 0 h 23153"/>
              <a:gd name="connsiteX2" fmla="*/ 21600 w 21600"/>
              <a:gd name="connsiteY2" fmla="*/ 17322 h 23153"/>
              <a:gd name="connsiteX3" fmla="*/ 17560 w 21600"/>
              <a:gd name="connsiteY3" fmla="*/ 21122 h 23153"/>
              <a:gd name="connsiteX4" fmla="*/ 12528 w 21600"/>
              <a:gd name="connsiteY4" fmla="*/ 22592 h 23153"/>
              <a:gd name="connsiteX5" fmla="*/ 8031 w 21600"/>
              <a:gd name="connsiteY5" fmla="*/ 11624 h 23153"/>
              <a:gd name="connsiteX6" fmla="*/ 0 w 21600"/>
              <a:gd name="connsiteY6" fmla="*/ 20172 h 23153"/>
              <a:gd name="connsiteX7" fmla="*/ 0 w 21600"/>
              <a:gd name="connsiteY7" fmla="*/ 0 h 231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031 w 21600"/>
              <a:gd name="connsiteY5" fmla="*/ 11624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5209 w 21600"/>
              <a:gd name="connsiteY6" fmla="*/ 17277 h 22753"/>
              <a:gd name="connsiteX7" fmla="*/ 0 w 21600"/>
              <a:gd name="connsiteY7" fmla="*/ 20172 h 22753"/>
              <a:gd name="connsiteX8" fmla="*/ 0 w 21600"/>
              <a:gd name="connsiteY8" fmla="*/ 0 h 22753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2528 w 21600"/>
              <a:gd name="connsiteY4" fmla="*/ 22592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3035"/>
              <a:gd name="connsiteX1" fmla="*/ 21600 w 21600"/>
              <a:gd name="connsiteY1" fmla="*/ 0 h 33035"/>
              <a:gd name="connsiteX2" fmla="*/ 21600 w 21600"/>
              <a:gd name="connsiteY2" fmla="*/ 17322 h 33035"/>
              <a:gd name="connsiteX3" fmla="*/ 17763 w 21600"/>
              <a:gd name="connsiteY3" fmla="*/ 12754 h 33035"/>
              <a:gd name="connsiteX4" fmla="*/ 14129 w 21600"/>
              <a:gd name="connsiteY4" fmla="*/ 21687 h 33035"/>
              <a:gd name="connsiteX5" fmla="*/ 10216 w 21600"/>
              <a:gd name="connsiteY5" fmla="*/ 14903 h 33035"/>
              <a:gd name="connsiteX6" fmla="*/ 5616 w 21600"/>
              <a:gd name="connsiteY6" fmla="*/ 32203 h 33035"/>
              <a:gd name="connsiteX7" fmla="*/ 3329 w 21600"/>
              <a:gd name="connsiteY7" fmla="*/ 29264 h 33035"/>
              <a:gd name="connsiteX8" fmla="*/ 0 w 21600"/>
              <a:gd name="connsiteY8" fmla="*/ 20172 h 33035"/>
              <a:gd name="connsiteX9" fmla="*/ 0 w 21600"/>
              <a:gd name="connsiteY9" fmla="*/ 0 h 33035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61"/>
              <a:gd name="connsiteX1" fmla="*/ 21600 w 21600"/>
              <a:gd name="connsiteY1" fmla="*/ 0 h 32161"/>
              <a:gd name="connsiteX2" fmla="*/ 21600 w 21600"/>
              <a:gd name="connsiteY2" fmla="*/ 17322 h 32161"/>
              <a:gd name="connsiteX3" fmla="*/ 17763 w 21600"/>
              <a:gd name="connsiteY3" fmla="*/ 12754 h 32161"/>
              <a:gd name="connsiteX4" fmla="*/ 14028 w 21600"/>
              <a:gd name="connsiteY4" fmla="*/ 21562 h 32161"/>
              <a:gd name="connsiteX5" fmla="*/ 10216 w 21600"/>
              <a:gd name="connsiteY5" fmla="*/ 14903 h 32161"/>
              <a:gd name="connsiteX6" fmla="*/ 6156 w 21600"/>
              <a:gd name="connsiteY6" fmla="*/ 32153 h 32161"/>
              <a:gd name="connsiteX7" fmla="*/ 2973 w 21600"/>
              <a:gd name="connsiteY7" fmla="*/ 22932 h 32161"/>
              <a:gd name="connsiteX8" fmla="*/ 0 w 21600"/>
              <a:gd name="connsiteY8" fmla="*/ 20172 h 32161"/>
              <a:gd name="connsiteX9" fmla="*/ 0 w 21600"/>
              <a:gd name="connsiteY9" fmla="*/ 0 h 32161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21600 w 21600"/>
              <a:gd name="connsiteY2" fmla="*/ 173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2865"/>
              <a:gd name="connsiteY0" fmla="*/ 0 h 32188"/>
              <a:gd name="connsiteX1" fmla="*/ 21600 w 22865"/>
              <a:gd name="connsiteY1" fmla="*/ 0 h 32188"/>
              <a:gd name="connsiteX2" fmla="*/ 19980 w 22865"/>
              <a:gd name="connsiteY2" fmla="*/ 17422 h 32188"/>
              <a:gd name="connsiteX3" fmla="*/ 17763 w 22865"/>
              <a:gd name="connsiteY3" fmla="*/ 12754 h 32188"/>
              <a:gd name="connsiteX4" fmla="*/ 14028 w 22865"/>
              <a:gd name="connsiteY4" fmla="*/ 21562 h 32188"/>
              <a:gd name="connsiteX5" fmla="*/ 10216 w 22865"/>
              <a:gd name="connsiteY5" fmla="*/ 14903 h 32188"/>
              <a:gd name="connsiteX6" fmla="*/ 6156 w 22865"/>
              <a:gd name="connsiteY6" fmla="*/ 32153 h 32188"/>
              <a:gd name="connsiteX7" fmla="*/ 2973 w 22865"/>
              <a:gd name="connsiteY7" fmla="*/ 22932 h 32188"/>
              <a:gd name="connsiteX8" fmla="*/ 0 w 22865"/>
              <a:gd name="connsiteY8" fmla="*/ 20172 h 32188"/>
              <a:gd name="connsiteX9" fmla="*/ 0 w 22865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585 w 21600"/>
              <a:gd name="connsiteY3" fmla="*/ 10825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3440 w 21600"/>
              <a:gd name="connsiteY5" fmla="*/ 10184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35915"/>
              <a:gd name="connsiteX1" fmla="*/ 21600 w 21600"/>
              <a:gd name="connsiteY1" fmla="*/ 0 h 35915"/>
              <a:gd name="connsiteX2" fmla="*/ 19665 w 21600"/>
              <a:gd name="connsiteY2" fmla="*/ 18824 h 35915"/>
              <a:gd name="connsiteX3" fmla="*/ 17978 w 21600"/>
              <a:gd name="connsiteY3" fmla="*/ 10324 h 35915"/>
              <a:gd name="connsiteX4" fmla="*/ 15952 w 21600"/>
              <a:gd name="connsiteY4" fmla="*/ 23679 h 35915"/>
              <a:gd name="connsiteX5" fmla="*/ 13440 w 21600"/>
              <a:gd name="connsiteY5" fmla="*/ 10184 h 35915"/>
              <a:gd name="connsiteX6" fmla="*/ 11153 w 21600"/>
              <a:gd name="connsiteY6" fmla="*/ 22182 h 35915"/>
              <a:gd name="connsiteX7" fmla="*/ 8824 w 21600"/>
              <a:gd name="connsiteY7" fmla="*/ 9184 h 35915"/>
              <a:gd name="connsiteX8" fmla="*/ 6337 w 21600"/>
              <a:gd name="connsiteY8" fmla="*/ 35690 h 35915"/>
              <a:gd name="connsiteX9" fmla="*/ 2973 w 21600"/>
              <a:gd name="connsiteY9" fmla="*/ 22932 h 35915"/>
              <a:gd name="connsiteX10" fmla="*/ 0 w 21600"/>
              <a:gd name="connsiteY10" fmla="*/ 20172 h 35915"/>
              <a:gd name="connsiteX11" fmla="*/ 0 w 21600"/>
              <a:gd name="connsiteY11" fmla="*/ 0 h 35915"/>
              <a:gd name="connsiteX0" fmla="*/ 0 w 21600"/>
              <a:gd name="connsiteY0" fmla="*/ 0 h 35715"/>
              <a:gd name="connsiteX1" fmla="*/ 21600 w 21600"/>
              <a:gd name="connsiteY1" fmla="*/ 0 h 35715"/>
              <a:gd name="connsiteX2" fmla="*/ 19665 w 21600"/>
              <a:gd name="connsiteY2" fmla="*/ 18824 h 35715"/>
              <a:gd name="connsiteX3" fmla="*/ 17978 w 21600"/>
              <a:gd name="connsiteY3" fmla="*/ 10324 h 35715"/>
              <a:gd name="connsiteX4" fmla="*/ 15952 w 21600"/>
              <a:gd name="connsiteY4" fmla="*/ 23679 h 35715"/>
              <a:gd name="connsiteX5" fmla="*/ 13440 w 21600"/>
              <a:gd name="connsiteY5" fmla="*/ 10184 h 35715"/>
              <a:gd name="connsiteX6" fmla="*/ 11153 w 21600"/>
              <a:gd name="connsiteY6" fmla="*/ 22182 h 35715"/>
              <a:gd name="connsiteX7" fmla="*/ 8824 w 21600"/>
              <a:gd name="connsiteY7" fmla="*/ 9184 h 35715"/>
              <a:gd name="connsiteX8" fmla="*/ 6337 w 21600"/>
              <a:gd name="connsiteY8" fmla="*/ 35690 h 35715"/>
              <a:gd name="connsiteX9" fmla="*/ 3608 w 21600"/>
              <a:gd name="connsiteY9" fmla="*/ 14522 h 35715"/>
              <a:gd name="connsiteX10" fmla="*/ 0 w 21600"/>
              <a:gd name="connsiteY10" fmla="*/ 20172 h 35715"/>
              <a:gd name="connsiteX11" fmla="*/ 0 w 21600"/>
              <a:gd name="connsiteY11" fmla="*/ 0 h 35715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718"/>
              <a:gd name="connsiteX1" fmla="*/ 21600 w 21600"/>
              <a:gd name="connsiteY1" fmla="*/ 0 h 35718"/>
              <a:gd name="connsiteX2" fmla="*/ 19665 w 21600"/>
              <a:gd name="connsiteY2" fmla="*/ 18824 h 35718"/>
              <a:gd name="connsiteX3" fmla="*/ 17978 w 21600"/>
              <a:gd name="connsiteY3" fmla="*/ 10324 h 35718"/>
              <a:gd name="connsiteX4" fmla="*/ 15952 w 21600"/>
              <a:gd name="connsiteY4" fmla="*/ 23679 h 35718"/>
              <a:gd name="connsiteX5" fmla="*/ 13440 w 21600"/>
              <a:gd name="connsiteY5" fmla="*/ 10184 h 35718"/>
              <a:gd name="connsiteX6" fmla="*/ 11153 w 21600"/>
              <a:gd name="connsiteY6" fmla="*/ 22182 h 35718"/>
              <a:gd name="connsiteX7" fmla="*/ 8824 w 21600"/>
              <a:gd name="connsiteY7" fmla="*/ 9184 h 35718"/>
              <a:gd name="connsiteX8" fmla="*/ 6337 w 21600"/>
              <a:gd name="connsiteY8" fmla="*/ 35690 h 35718"/>
              <a:gd name="connsiteX9" fmla="*/ 3989 w 21600"/>
              <a:gd name="connsiteY9" fmla="*/ 14734 h 35718"/>
              <a:gd name="connsiteX10" fmla="*/ 1800 w 21600"/>
              <a:gd name="connsiteY10" fmla="*/ 20039 h 35718"/>
              <a:gd name="connsiteX11" fmla="*/ 0 w 21600"/>
              <a:gd name="connsiteY11" fmla="*/ 0 h 35718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46427"/>
              <a:gd name="connsiteX1" fmla="*/ 21600 w 21600"/>
              <a:gd name="connsiteY1" fmla="*/ 0 h 46427"/>
              <a:gd name="connsiteX2" fmla="*/ 19645 w 21600"/>
              <a:gd name="connsiteY2" fmla="*/ 46427 h 46427"/>
              <a:gd name="connsiteX3" fmla="*/ 17978 w 21600"/>
              <a:gd name="connsiteY3" fmla="*/ 10324 h 46427"/>
              <a:gd name="connsiteX4" fmla="*/ 15952 w 21600"/>
              <a:gd name="connsiteY4" fmla="*/ 23679 h 46427"/>
              <a:gd name="connsiteX5" fmla="*/ 13726 w 21600"/>
              <a:gd name="connsiteY5" fmla="*/ 9407 h 46427"/>
              <a:gd name="connsiteX6" fmla="*/ 11344 w 21600"/>
              <a:gd name="connsiteY6" fmla="*/ 22182 h 46427"/>
              <a:gd name="connsiteX7" fmla="*/ 9078 w 21600"/>
              <a:gd name="connsiteY7" fmla="*/ 9184 h 46427"/>
              <a:gd name="connsiteX8" fmla="*/ 6337 w 21600"/>
              <a:gd name="connsiteY8" fmla="*/ 35690 h 46427"/>
              <a:gd name="connsiteX9" fmla="*/ 3687 w 21600"/>
              <a:gd name="connsiteY9" fmla="*/ 10140 h 46427"/>
              <a:gd name="connsiteX10" fmla="*/ 1752 w 21600"/>
              <a:gd name="connsiteY10" fmla="*/ 20110 h 46427"/>
              <a:gd name="connsiteX11" fmla="*/ 0 w 21600"/>
              <a:gd name="connsiteY11" fmla="*/ 0 h 46427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365 w 21600"/>
              <a:gd name="connsiteY2" fmla="*/ 25812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35690">
                <a:moveTo>
                  <a:pt x="0" y="0"/>
                </a:moveTo>
                <a:lnTo>
                  <a:pt x="21600" y="0"/>
                </a:lnTo>
                <a:cubicBezTo>
                  <a:pt x="20790" y="13317"/>
                  <a:pt x="20223" y="25858"/>
                  <a:pt x="19365" y="25812"/>
                </a:cubicBezTo>
                <a:cubicBezTo>
                  <a:pt x="18507" y="25766"/>
                  <a:pt x="18390" y="10302"/>
                  <a:pt x="17978" y="10324"/>
                </a:cubicBezTo>
                <a:cubicBezTo>
                  <a:pt x="17528" y="10446"/>
                  <a:pt x="16660" y="23832"/>
                  <a:pt x="15952" y="23679"/>
                </a:cubicBezTo>
                <a:cubicBezTo>
                  <a:pt x="15244" y="23526"/>
                  <a:pt x="14494" y="9256"/>
                  <a:pt x="13726" y="9407"/>
                </a:cubicBezTo>
                <a:cubicBezTo>
                  <a:pt x="12958" y="9558"/>
                  <a:pt x="12163" y="22284"/>
                  <a:pt x="11344" y="22182"/>
                </a:cubicBezTo>
                <a:cubicBezTo>
                  <a:pt x="10553" y="22214"/>
                  <a:pt x="9913" y="6933"/>
                  <a:pt x="9078" y="9184"/>
                </a:cubicBezTo>
                <a:cubicBezTo>
                  <a:pt x="8243" y="11435"/>
                  <a:pt x="7235" y="35531"/>
                  <a:pt x="6337" y="35690"/>
                </a:cubicBezTo>
                <a:cubicBezTo>
                  <a:pt x="5439" y="35849"/>
                  <a:pt x="4452" y="10303"/>
                  <a:pt x="3687" y="10140"/>
                </a:cubicBezTo>
                <a:cubicBezTo>
                  <a:pt x="2643" y="10180"/>
                  <a:pt x="2764" y="20104"/>
                  <a:pt x="1752" y="20110"/>
                </a:cubicBezTo>
                <a:cubicBezTo>
                  <a:pt x="740" y="20116"/>
                  <a:pt x="602" y="11525"/>
                  <a:pt x="0" y="0"/>
                </a:cubicBezTo>
                <a:close/>
              </a:path>
            </a:pathLst>
          </a:custGeom>
          <a:solidFill>
            <a:schemeClr val="accent3">
              <a:alpha val="85098"/>
            </a:schemeClr>
          </a:solidFill>
          <a:ln w="28575"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7" name="Llamada rectangular redondeada 4"/>
          <p:cNvSpPr/>
          <p:nvPr/>
        </p:nvSpPr>
        <p:spPr bwMode="auto">
          <a:xfrm>
            <a:off x="5189466" y="1848598"/>
            <a:ext cx="1482680" cy="543438"/>
          </a:xfrm>
          <a:custGeom>
            <a:avLst/>
            <a:gdLst>
              <a:gd name="connsiteX0" fmla="*/ 0 w 2965703"/>
              <a:gd name="connsiteY0" fmla="*/ 147741 h 886429"/>
              <a:gd name="connsiteX1" fmla="*/ 147741 w 2965703"/>
              <a:gd name="connsiteY1" fmla="*/ 0 h 886429"/>
              <a:gd name="connsiteX2" fmla="*/ 494284 w 2965703"/>
              <a:gd name="connsiteY2" fmla="*/ 0 h 886429"/>
              <a:gd name="connsiteX3" fmla="*/ 494284 w 2965703"/>
              <a:gd name="connsiteY3" fmla="*/ 0 h 886429"/>
              <a:gd name="connsiteX4" fmla="*/ 1235710 w 2965703"/>
              <a:gd name="connsiteY4" fmla="*/ 0 h 886429"/>
              <a:gd name="connsiteX5" fmla="*/ 2817962 w 2965703"/>
              <a:gd name="connsiteY5" fmla="*/ 0 h 886429"/>
              <a:gd name="connsiteX6" fmla="*/ 2965703 w 2965703"/>
              <a:gd name="connsiteY6" fmla="*/ 147741 h 886429"/>
              <a:gd name="connsiteX7" fmla="*/ 2965703 w 2965703"/>
              <a:gd name="connsiteY7" fmla="*/ 517084 h 886429"/>
              <a:gd name="connsiteX8" fmla="*/ 2965703 w 2965703"/>
              <a:gd name="connsiteY8" fmla="*/ 517084 h 886429"/>
              <a:gd name="connsiteX9" fmla="*/ 2965703 w 2965703"/>
              <a:gd name="connsiteY9" fmla="*/ 738691 h 886429"/>
              <a:gd name="connsiteX10" fmla="*/ 2965703 w 2965703"/>
              <a:gd name="connsiteY10" fmla="*/ 738688 h 886429"/>
              <a:gd name="connsiteX11" fmla="*/ 2817962 w 2965703"/>
              <a:gd name="connsiteY11" fmla="*/ 886429 h 886429"/>
              <a:gd name="connsiteX12" fmla="*/ 1235710 w 2965703"/>
              <a:gd name="connsiteY12" fmla="*/ 886429 h 886429"/>
              <a:gd name="connsiteX13" fmla="*/ 346068 w 2965703"/>
              <a:gd name="connsiteY13" fmla="*/ 1087001 h 886429"/>
              <a:gd name="connsiteX14" fmla="*/ 494284 w 2965703"/>
              <a:gd name="connsiteY14" fmla="*/ 886429 h 886429"/>
              <a:gd name="connsiteX15" fmla="*/ 147741 w 2965703"/>
              <a:gd name="connsiteY15" fmla="*/ 886429 h 886429"/>
              <a:gd name="connsiteX16" fmla="*/ 0 w 2965703"/>
              <a:gd name="connsiteY16" fmla="*/ 738688 h 886429"/>
              <a:gd name="connsiteX17" fmla="*/ 0 w 2965703"/>
              <a:gd name="connsiteY17" fmla="*/ 738691 h 886429"/>
              <a:gd name="connsiteX18" fmla="*/ 0 w 2965703"/>
              <a:gd name="connsiteY18" fmla="*/ 517084 h 886429"/>
              <a:gd name="connsiteX19" fmla="*/ 0 w 2965703"/>
              <a:gd name="connsiteY19" fmla="*/ 517084 h 886429"/>
              <a:gd name="connsiteX20" fmla="*/ 0 w 2965703"/>
              <a:gd name="connsiteY20" fmla="*/ 147741 h 886429"/>
              <a:gd name="connsiteX0" fmla="*/ 0 w 2965703"/>
              <a:gd name="connsiteY0" fmla="*/ 147741 h 1087001"/>
              <a:gd name="connsiteX1" fmla="*/ 147741 w 2965703"/>
              <a:gd name="connsiteY1" fmla="*/ 0 h 1087001"/>
              <a:gd name="connsiteX2" fmla="*/ 494284 w 2965703"/>
              <a:gd name="connsiteY2" fmla="*/ 0 h 1087001"/>
              <a:gd name="connsiteX3" fmla="*/ 494284 w 2965703"/>
              <a:gd name="connsiteY3" fmla="*/ 0 h 1087001"/>
              <a:gd name="connsiteX4" fmla="*/ 1235710 w 2965703"/>
              <a:gd name="connsiteY4" fmla="*/ 0 h 1087001"/>
              <a:gd name="connsiteX5" fmla="*/ 2817962 w 2965703"/>
              <a:gd name="connsiteY5" fmla="*/ 0 h 1087001"/>
              <a:gd name="connsiteX6" fmla="*/ 2965703 w 2965703"/>
              <a:gd name="connsiteY6" fmla="*/ 147741 h 1087001"/>
              <a:gd name="connsiteX7" fmla="*/ 2965703 w 2965703"/>
              <a:gd name="connsiteY7" fmla="*/ 517084 h 1087001"/>
              <a:gd name="connsiteX8" fmla="*/ 2965703 w 2965703"/>
              <a:gd name="connsiteY8" fmla="*/ 517084 h 1087001"/>
              <a:gd name="connsiteX9" fmla="*/ 2965703 w 2965703"/>
              <a:gd name="connsiteY9" fmla="*/ 738691 h 1087001"/>
              <a:gd name="connsiteX10" fmla="*/ 2965703 w 2965703"/>
              <a:gd name="connsiteY10" fmla="*/ 738688 h 1087001"/>
              <a:gd name="connsiteX11" fmla="*/ 2817962 w 2965703"/>
              <a:gd name="connsiteY11" fmla="*/ 886429 h 1087001"/>
              <a:gd name="connsiteX12" fmla="*/ 645160 w 2965703"/>
              <a:gd name="connsiteY12" fmla="*/ 886429 h 1087001"/>
              <a:gd name="connsiteX13" fmla="*/ 346068 w 2965703"/>
              <a:gd name="connsiteY13" fmla="*/ 1087001 h 1087001"/>
              <a:gd name="connsiteX14" fmla="*/ 494284 w 2965703"/>
              <a:gd name="connsiteY14" fmla="*/ 886429 h 1087001"/>
              <a:gd name="connsiteX15" fmla="*/ 147741 w 2965703"/>
              <a:gd name="connsiteY15" fmla="*/ 886429 h 1087001"/>
              <a:gd name="connsiteX16" fmla="*/ 0 w 2965703"/>
              <a:gd name="connsiteY16" fmla="*/ 738688 h 1087001"/>
              <a:gd name="connsiteX17" fmla="*/ 0 w 2965703"/>
              <a:gd name="connsiteY17" fmla="*/ 738691 h 1087001"/>
              <a:gd name="connsiteX18" fmla="*/ 0 w 2965703"/>
              <a:gd name="connsiteY18" fmla="*/ 517084 h 1087001"/>
              <a:gd name="connsiteX19" fmla="*/ 0 w 2965703"/>
              <a:gd name="connsiteY19" fmla="*/ 517084 h 1087001"/>
              <a:gd name="connsiteX20" fmla="*/ 0 w 2965703"/>
              <a:gd name="connsiteY20" fmla="*/ 147741 h 10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5703" h="1087001">
                <a:moveTo>
                  <a:pt x="0" y="147741"/>
                </a:moveTo>
                <a:cubicBezTo>
                  <a:pt x="0" y="66146"/>
                  <a:pt x="66146" y="0"/>
                  <a:pt x="147741" y="0"/>
                </a:cubicBezTo>
                <a:lnTo>
                  <a:pt x="494284" y="0"/>
                </a:lnTo>
                <a:lnTo>
                  <a:pt x="494284" y="0"/>
                </a:lnTo>
                <a:lnTo>
                  <a:pt x="1235710" y="0"/>
                </a:lnTo>
                <a:lnTo>
                  <a:pt x="2817962" y="0"/>
                </a:lnTo>
                <a:cubicBezTo>
                  <a:pt x="2899557" y="0"/>
                  <a:pt x="2965703" y="66146"/>
                  <a:pt x="2965703" y="147741"/>
                </a:cubicBezTo>
                <a:lnTo>
                  <a:pt x="2965703" y="517084"/>
                </a:lnTo>
                <a:lnTo>
                  <a:pt x="2965703" y="517084"/>
                </a:lnTo>
                <a:lnTo>
                  <a:pt x="2965703" y="738691"/>
                </a:lnTo>
                <a:lnTo>
                  <a:pt x="2965703" y="738688"/>
                </a:lnTo>
                <a:cubicBezTo>
                  <a:pt x="2965703" y="820283"/>
                  <a:pt x="2899557" y="886429"/>
                  <a:pt x="2817962" y="886429"/>
                </a:cubicBezTo>
                <a:lnTo>
                  <a:pt x="645160" y="886429"/>
                </a:lnTo>
                <a:lnTo>
                  <a:pt x="346068" y="1087001"/>
                </a:lnTo>
                <a:lnTo>
                  <a:pt x="494284" y="886429"/>
                </a:lnTo>
                <a:lnTo>
                  <a:pt x="147741" y="886429"/>
                </a:lnTo>
                <a:cubicBezTo>
                  <a:pt x="66146" y="886429"/>
                  <a:pt x="0" y="820283"/>
                  <a:pt x="0" y="738688"/>
                </a:cubicBezTo>
                <a:lnTo>
                  <a:pt x="0" y="738691"/>
                </a:lnTo>
                <a:lnTo>
                  <a:pt x="0" y="517084"/>
                </a:lnTo>
                <a:lnTo>
                  <a:pt x="0" y="517084"/>
                </a:lnTo>
                <a:lnTo>
                  <a:pt x="0" y="1477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 sz="800" dirty="0">
              <a:solidFill>
                <a:schemeClr val="bg1"/>
              </a:solidFill>
              <a:latin typeface="Oswald" panose="020B060402020202020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algn="ctr"/>
            <a:r>
              <a:rPr lang="es-SV" sz="1200" dirty="0">
                <a:solidFill>
                  <a:schemeClr val="bg1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CRITICAL AREA</a:t>
            </a:r>
          </a:p>
        </p:txBody>
      </p:sp>
      <p:sp>
        <p:nvSpPr>
          <p:cNvPr id="28" name="Rectángulo 18"/>
          <p:cNvSpPr/>
          <p:nvPr/>
        </p:nvSpPr>
        <p:spPr>
          <a:xfrm>
            <a:off x="8709545" y="2554960"/>
            <a:ext cx="2767462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输入你的标题</a:t>
            </a:r>
            <a:endParaRPr lang="en-US" altLang="zh-CN" sz="2000" b="1" spc="300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altLang="zh-CN" sz="1500" spc="3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5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详细内容</a:t>
            </a:r>
            <a:r>
              <a:rPr lang="en-US" altLang="zh-CN" sz="15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  <a:r>
              <a:rPr lang="zh-CN" altLang="en-US" sz="15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点击输入本栏的具体文字，简明扼要的说明分项内容，此为概念图解。</a:t>
            </a:r>
            <a:endParaRPr lang="en-US" sz="15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Marcador de texto 7"/>
          <p:cNvSpPr txBox="1">
            <a:spLocks/>
          </p:cNvSpPr>
          <p:nvPr/>
        </p:nvSpPr>
        <p:spPr>
          <a:xfrm>
            <a:off x="9137301" y="1862699"/>
            <a:ext cx="1774944" cy="629997"/>
          </a:xfrm>
          <a:prstGeom prst="rect">
            <a:avLst/>
          </a:prstGeom>
        </p:spPr>
        <p:txBody>
          <a:bodyPr tIns="0" bIns="0" anchor="ctr"/>
          <a:lstStyle>
            <a:lvl1pPr marL="0" indent="0" algn="ctr" defTabSz="2416581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s-ES" sz="6000" b="0" kern="1200" spc="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06009" indent="-362365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5040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1046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706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3081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908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5112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0111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spc="0" dirty="0">
                <a:solidFill>
                  <a:schemeClr val="tx2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</a:t>
            </a:r>
            <a:r>
              <a:rPr lang="es-MX" sz="3599" spc="0" dirty="0">
                <a:solidFill>
                  <a:schemeClr val="tx2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90</a:t>
            </a:r>
            <a:r>
              <a:rPr lang="es-MX" sz="3599" spc="0" baseline="30000" dirty="0">
                <a:solidFill>
                  <a:schemeClr val="tx2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s-SV" sz="3599" spc="0" baseline="30000" dirty="0">
              <a:solidFill>
                <a:schemeClr val="tx2"/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7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1699309" y="1579668"/>
          <a:ext cx="9206816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4"/>
          <p:cNvSpPr txBox="1"/>
          <p:nvPr/>
        </p:nvSpPr>
        <p:spPr>
          <a:xfrm>
            <a:off x="1512428" y="5306550"/>
            <a:ext cx="91671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输入你的标题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详细内容</a:t>
            </a: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……</a:t>
            </a: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点击输入本栏的具体文字，简明扼要的说明分项内容，此为概念图解。</a:t>
            </a:r>
            <a:endParaRPr 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58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5084" y="4079034"/>
            <a:ext cx="1020183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http://chn.docer.com/works?userid=192887693</a:t>
            </a:r>
            <a:endParaRPr lang="en-US" altLang="zh-CN" sz="3200" spc="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sz="3200" spc="3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sz="3200" spc="300" dirty="0">
                <a:solidFill>
                  <a:schemeClr val="bg1">
                    <a:lumMod val="65000"/>
                  </a:schemeClr>
                </a:solidFill>
              </a:rPr>
              <a:t>http://chn.docer.com/works?userid=310126638</a:t>
            </a:r>
          </a:p>
          <a:p>
            <a:endParaRPr lang="zh-CN" altLang="en-US" sz="32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5084" y="1051275"/>
            <a:ext cx="10031912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300" dirty="0"/>
              <a:t>十分感谢您下载我的作品</a:t>
            </a:r>
            <a:r>
              <a:rPr lang="en-US" altLang="zh-CN" sz="4000" b="1" spc="300" dirty="0"/>
              <a:t>/</a:t>
            </a:r>
          </a:p>
          <a:p>
            <a:pPr algn="ctr">
              <a:lnSpc>
                <a:spcPct val="150000"/>
              </a:lnSpc>
            </a:pPr>
            <a:r>
              <a:rPr lang="zh-CN" altLang="en-US" sz="4000" b="1" spc="300" dirty="0"/>
              <a:t>请收藏我的店铺、为您解决</a:t>
            </a:r>
            <a:r>
              <a:rPr lang="en-US" altLang="zh-CN" sz="4000" b="1" spc="300" dirty="0"/>
              <a:t>PPT</a:t>
            </a:r>
            <a:r>
              <a:rPr lang="zh-CN" altLang="en-US" sz="4000" b="1" spc="300" dirty="0"/>
              <a:t>后顾之忧</a:t>
            </a:r>
            <a:endParaRPr lang="en-US" altLang="zh-CN" sz="4000" b="1" spc="300" dirty="0"/>
          </a:p>
          <a:p>
            <a:pPr algn="ctr">
              <a:lnSpc>
                <a:spcPct val="150000"/>
              </a:lnSpc>
            </a:pPr>
            <a:r>
              <a:rPr lang="zh-CN" altLang="en-US" sz="3600" b="1" spc="300" dirty="0"/>
              <a:t>作品链接、免费下载</a:t>
            </a:r>
            <a:r>
              <a:rPr lang="zh-CN" altLang="en-US" sz="3200" spc="300" dirty="0"/>
              <a:t>（仅限稻壳会员喔）</a:t>
            </a:r>
          </a:p>
        </p:txBody>
      </p:sp>
    </p:spTree>
    <p:extLst>
      <p:ext uri="{BB962C8B-B14F-4D97-AF65-F5344CB8AC3E}">
        <p14:creationId xmlns:p14="http://schemas.microsoft.com/office/powerpoint/2010/main" val="778059948"/>
      </p:ext>
    </p:extLst>
  </p:cSld>
  <p:clrMapOvr>
    <a:masterClrMapping/>
  </p:clrMapOvr>
  <p:transition spd="slow" advClick="0" advTm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>
            <a:extLst>
              <a:ext uri="{FF2B5EF4-FFF2-40B4-BE49-F238E27FC236}">
                <a16:creationId xmlns:a16="http://schemas.microsoft.com/office/drawing/2014/main" id="{43DC9016-A886-4496-8A25-F58203D838D5}"/>
              </a:ext>
            </a:extLst>
          </p:cNvPr>
          <p:cNvSpPr/>
          <p:nvPr/>
        </p:nvSpPr>
        <p:spPr>
          <a:xfrm>
            <a:off x="2461983" y="3831469"/>
            <a:ext cx="8011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spc="300" dirty="0"/>
              <a:t>【PPT</a:t>
            </a:r>
            <a:r>
              <a:rPr lang="zh-CN" altLang="en-US" sz="2400" spc="300" dirty="0"/>
              <a:t>模板的销售仅为排版风格设计</a:t>
            </a:r>
            <a:r>
              <a:rPr lang="en-US" altLang="zh-CN" sz="2400" spc="300" dirty="0"/>
              <a:t>】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300" dirty="0"/>
              <a:t>其中插入的图片、字体、音频、视频、文案等均属原创作者所有，如需商用请自行处理版权问题。</a:t>
            </a:r>
            <a:endParaRPr lang="en-US" altLang="zh-CN" sz="2400" spc="300" dirty="0"/>
          </a:p>
          <a:p>
            <a:pPr algn="ctr">
              <a:lnSpc>
                <a:spcPct val="150000"/>
              </a:lnSpc>
            </a:pPr>
            <a:endParaRPr lang="en-US" altLang="zh-CN" sz="2400" spc="300" dirty="0"/>
          </a:p>
          <a:p>
            <a:pPr algn="ctr">
              <a:lnSpc>
                <a:spcPct val="150000"/>
              </a:lnSpc>
            </a:pPr>
            <a:endParaRPr lang="en-US" altLang="zh-CN" sz="2400" spc="300" dirty="0"/>
          </a:p>
          <a:p>
            <a:pPr algn="ctr">
              <a:lnSpc>
                <a:spcPct val="150000"/>
              </a:lnSpc>
            </a:pPr>
            <a:endParaRPr lang="zh-CN" altLang="en-US" sz="2400" spc="300" dirty="0"/>
          </a:p>
        </p:txBody>
      </p:sp>
    </p:spTree>
    <p:extLst>
      <p:ext uri="{BB962C8B-B14F-4D97-AF65-F5344CB8AC3E}">
        <p14:creationId xmlns:p14="http://schemas.microsoft.com/office/powerpoint/2010/main" val="330729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6469046" y="3683419"/>
            <a:ext cx="697452" cy="701109"/>
            <a:chOff x="6469046" y="3702469"/>
            <a:chExt cx="697452" cy="701109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469046" y="3702469"/>
              <a:ext cx="613698" cy="603458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6595224" y="4032725"/>
              <a:ext cx="362075" cy="15397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826001" y="4063081"/>
              <a:ext cx="340497" cy="340497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923651" y="4160731"/>
              <a:ext cx="99479" cy="10021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8897" y="2259990"/>
            <a:ext cx="706229" cy="703668"/>
            <a:chOff x="3618897" y="2279040"/>
            <a:chExt cx="706229" cy="703668"/>
          </a:xfrm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042691" y="2254870"/>
            <a:ext cx="702937" cy="707692"/>
            <a:chOff x="5042691" y="2273920"/>
            <a:chExt cx="702937" cy="707692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99014" y="3753640"/>
            <a:ext cx="591389" cy="561764"/>
            <a:chOff x="5099014" y="3772690"/>
            <a:chExt cx="591389" cy="561764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99014" y="3772690"/>
              <a:ext cx="591389" cy="561764"/>
            </a:xfrm>
            <a:custGeom>
              <a:avLst/>
              <a:gdLst>
                <a:gd name="T0" fmla="*/ 359 w 684"/>
                <a:gd name="T1" fmla="*/ 57 h 650"/>
                <a:gd name="T2" fmla="*/ 331 w 684"/>
                <a:gd name="T3" fmla="*/ 28 h 650"/>
                <a:gd name="T4" fmla="*/ 360 w 684"/>
                <a:gd name="T5" fmla="*/ 0 h 650"/>
                <a:gd name="T6" fmla="*/ 360 w 684"/>
                <a:gd name="T7" fmla="*/ 0 h 650"/>
                <a:gd name="T8" fmla="*/ 360 w 684"/>
                <a:gd name="T9" fmla="*/ 0 h 650"/>
                <a:gd name="T10" fmla="*/ 360 w 684"/>
                <a:gd name="T11" fmla="*/ 0 h 650"/>
                <a:gd name="T12" fmla="*/ 361 w 684"/>
                <a:gd name="T13" fmla="*/ 0 h 650"/>
                <a:gd name="T14" fmla="*/ 361 w 684"/>
                <a:gd name="T15" fmla="*/ 0 h 650"/>
                <a:gd name="T16" fmla="*/ 589 w 684"/>
                <a:gd name="T17" fmla="*/ 95 h 650"/>
                <a:gd name="T18" fmla="*/ 684 w 684"/>
                <a:gd name="T19" fmla="*/ 325 h 650"/>
                <a:gd name="T20" fmla="*/ 589 w 684"/>
                <a:gd name="T21" fmla="*/ 554 h 650"/>
                <a:gd name="T22" fmla="*/ 359 w 684"/>
                <a:gd name="T23" fmla="*/ 650 h 650"/>
                <a:gd name="T24" fmla="*/ 130 w 684"/>
                <a:gd name="T25" fmla="*/ 554 h 650"/>
                <a:gd name="T26" fmla="*/ 34 w 684"/>
                <a:gd name="T27" fmla="*/ 325 h 650"/>
                <a:gd name="T28" fmla="*/ 43 w 684"/>
                <a:gd name="T29" fmla="*/ 253 h 650"/>
                <a:gd name="T30" fmla="*/ 56 w 684"/>
                <a:gd name="T31" fmla="*/ 210 h 650"/>
                <a:gd name="T32" fmla="*/ 15 w 684"/>
                <a:gd name="T33" fmla="*/ 193 h 650"/>
                <a:gd name="T34" fmla="*/ 5 w 684"/>
                <a:gd name="T35" fmla="*/ 187 h 650"/>
                <a:gd name="T36" fmla="*/ 1 w 684"/>
                <a:gd name="T37" fmla="*/ 176 h 650"/>
                <a:gd name="T38" fmla="*/ 2 w 684"/>
                <a:gd name="T39" fmla="*/ 165 h 650"/>
                <a:gd name="T40" fmla="*/ 9 w 684"/>
                <a:gd name="T41" fmla="*/ 155 h 650"/>
                <a:gd name="T42" fmla="*/ 124 w 684"/>
                <a:gd name="T43" fmla="*/ 66 h 650"/>
                <a:gd name="T44" fmla="*/ 134 w 684"/>
                <a:gd name="T45" fmla="*/ 61 h 650"/>
                <a:gd name="T46" fmla="*/ 146 w 684"/>
                <a:gd name="T47" fmla="*/ 63 h 650"/>
                <a:gd name="T48" fmla="*/ 155 w 684"/>
                <a:gd name="T49" fmla="*/ 70 h 650"/>
                <a:gd name="T50" fmla="*/ 159 w 684"/>
                <a:gd name="T51" fmla="*/ 80 h 650"/>
                <a:gd name="T52" fmla="*/ 180 w 684"/>
                <a:gd name="T53" fmla="*/ 224 h 650"/>
                <a:gd name="T54" fmla="*/ 178 w 684"/>
                <a:gd name="T55" fmla="*/ 236 h 650"/>
                <a:gd name="T56" fmla="*/ 171 w 684"/>
                <a:gd name="T57" fmla="*/ 245 h 650"/>
                <a:gd name="T58" fmla="*/ 161 w 684"/>
                <a:gd name="T59" fmla="*/ 249 h 650"/>
                <a:gd name="T60" fmla="*/ 149 w 684"/>
                <a:gd name="T61" fmla="*/ 248 h 650"/>
                <a:gd name="T62" fmla="*/ 108 w 684"/>
                <a:gd name="T63" fmla="*/ 231 h 650"/>
                <a:gd name="T64" fmla="*/ 98 w 684"/>
                <a:gd name="T65" fmla="*/ 266 h 650"/>
                <a:gd name="T66" fmla="*/ 92 w 684"/>
                <a:gd name="T67" fmla="*/ 325 h 650"/>
                <a:gd name="T68" fmla="*/ 170 w 684"/>
                <a:gd name="T69" fmla="*/ 514 h 650"/>
                <a:gd name="T70" fmla="*/ 359 w 684"/>
                <a:gd name="T71" fmla="*/ 592 h 650"/>
                <a:gd name="T72" fmla="*/ 549 w 684"/>
                <a:gd name="T73" fmla="*/ 514 h 650"/>
                <a:gd name="T74" fmla="*/ 627 w 684"/>
                <a:gd name="T75" fmla="*/ 325 h 650"/>
                <a:gd name="T76" fmla="*/ 549 w 684"/>
                <a:gd name="T77" fmla="*/ 136 h 650"/>
                <a:gd name="T78" fmla="*/ 360 w 684"/>
                <a:gd name="T79" fmla="*/ 57 h 650"/>
                <a:gd name="T80" fmla="*/ 360 w 684"/>
                <a:gd name="T81" fmla="*/ 57 h 650"/>
                <a:gd name="T82" fmla="*/ 360 w 684"/>
                <a:gd name="T83" fmla="*/ 57 h 650"/>
                <a:gd name="T84" fmla="*/ 360 w 684"/>
                <a:gd name="T85" fmla="*/ 57 h 650"/>
                <a:gd name="T86" fmla="*/ 359 w 684"/>
                <a:gd name="T87" fmla="*/ 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4" h="650">
                  <a:moveTo>
                    <a:pt x="359" y="57"/>
                  </a:moveTo>
                  <a:cubicBezTo>
                    <a:pt x="343" y="57"/>
                    <a:pt x="331" y="44"/>
                    <a:pt x="331" y="28"/>
                  </a:cubicBezTo>
                  <a:cubicBezTo>
                    <a:pt x="331" y="13"/>
                    <a:pt x="344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50" y="0"/>
                    <a:pt x="531" y="37"/>
                    <a:pt x="589" y="95"/>
                  </a:cubicBezTo>
                  <a:cubicBezTo>
                    <a:pt x="648" y="154"/>
                    <a:pt x="684" y="235"/>
                    <a:pt x="684" y="325"/>
                  </a:cubicBezTo>
                  <a:cubicBezTo>
                    <a:pt x="684" y="414"/>
                    <a:pt x="648" y="496"/>
                    <a:pt x="589" y="554"/>
                  </a:cubicBezTo>
                  <a:cubicBezTo>
                    <a:pt x="530" y="613"/>
                    <a:pt x="449" y="650"/>
                    <a:pt x="359" y="650"/>
                  </a:cubicBezTo>
                  <a:cubicBezTo>
                    <a:pt x="270" y="650"/>
                    <a:pt x="188" y="613"/>
                    <a:pt x="130" y="554"/>
                  </a:cubicBezTo>
                  <a:cubicBezTo>
                    <a:pt x="71" y="496"/>
                    <a:pt x="34" y="414"/>
                    <a:pt x="34" y="325"/>
                  </a:cubicBezTo>
                  <a:cubicBezTo>
                    <a:pt x="34" y="301"/>
                    <a:pt x="37" y="277"/>
                    <a:pt x="43" y="253"/>
                  </a:cubicBezTo>
                  <a:cubicBezTo>
                    <a:pt x="46" y="238"/>
                    <a:pt x="50" y="224"/>
                    <a:pt x="56" y="210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1" y="192"/>
                    <a:pt x="8" y="190"/>
                    <a:pt x="5" y="187"/>
                  </a:cubicBezTo>
                  <a:cubicBezTo>
                    <a:pt x="3" y="183"/>
                    <a:pt x="1" y="180"/>
                    <a:pt x="1" y="176"/>
                  </a:cubicBezTo>
                  <a:cubicBezTo>
                    <a:pt x="0" y="172"/>
                    <a:pt x="1" y="168"/>
                    <a:pt x="2" y="165"/>
                  </a:cubicBezTo>
                  <a:cubicBezTo>
                    <a:pt x="4" y="161"/>
                    <a:pt x="6" y="158"/>
                    <a:pt x="9" y="15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7" y="63"/>
                    <a:pt x="131" y="62"/>
                    <a:pt x="134" y="61"/>
                  </a:cubicBezTo>
                  <a:cubicBezTo>
                    <a:pt x="138" y="61"/>
                    <a:pt x="142" y="61"/>
                    <a:pt x="146" y="63"/>
                  </a:cubicBezTo>
                  <a:cubicBezTo>
                    <a:pt x="149" y="64"/>
                    <a:pt x="153" y="67"/>
                    <a:pt x="155" y="70"/>
                  </a:cubicBezTo>
                  <a:cubicBezTo>
                    <a:pt x="157" y="73"/>
                    <a:pt x="159" y="76"/>
                    <a:pt x="159" y="8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0" y="228"/>
                    <a:pt x="180" y="232"/>
                    <a:pt x="178" y="236"/>
                  </a:cubicBezTo>
                  <a:cubicBezTo>
                    <a:pt x="177" y="239"/>
                    <a:pt x="175" y="242"/>
                    <a:pt x="171" y="245"/>
                  </a:cubicBezTo>
                  <a:cubicBezTo>
                    <a:pt x="168" y="247"/>
                    <a:pt x="165" y="249"/>
                    <a:pt x="161" y="249"/>
                  </a:cubicBezTo>
                  <a:cubicBezTo>
                    <a:pt x="157" y="250"/>
                    <a:pt x="153" y="249"/>
                    <a:pt x="149" y="248"/>
                  </a:cubicBezTo>
                  <a:cubicBezTo>
                    <a:pt x="108" y="231"/>
                    <a:pt x="108" y="231"/>
                    <a:pt x="108" y="231"/>
                  </a:cubicBezTo>
                  <a:cubicBezTo>
                    <a:pt x="104" y="243"/>
                    <a:pt x="101" y="254"/>
                    <a:pt x="98" y="266"/>
                  </a:cubicBezTo>
                  <a:cubicBezTo>
                    <a:pt x="94" y="285"/>
                    <a:pt x="92" y="305"/>
                    <a:pt x="92" y="325"/>
                  </a:cubicBezTo>
                  <a:cubicBezTo>
                    <a:pt x="92" y="399"/>
                    <a:pt x="122" y="466"/>
                    <a:pt x="170" y="514"/>
                  </a:cubicBezTo>
                  <a:cubicBezTo>
                    <a:pt x="219" y="562"/>
                    <a:pt x="285" y="592"/>
                    <a:pt x="359" y="592"/>
                  </a:cubicBezTo>
                  <a:cubicBezTo>
                    <a:pt x="433" y="592"/>
                    <a:pt x="500" y="562"/>
                    <a:pt x="549" y="514"/>
                  </a:cubicBezTo>
                  <a:cubicBezTo>
                    <a:pt x="597" y="466"/>
                    <a:pt x="627" y="399"/>
                    <a:pt x="627" y="325"/>
                  </a:cubicBezTo>
                  <a:cubicBezTo>
                    <a:pt x="627" y="251"/>
                    <a:pt x="597" y="184"/>
                    <a:pt x="549" y="136"/>
                  </a:cubicBezTo>
                  <a:cubicBezTo>
                    <a:pt x="501" y="87"/>
                    <a:pt x="434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59" y="57"/>
                    <a:pt x="359" y="57"/>
                    <a:pt x="359" y="57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268348" y="3850225"/>
              <a:ext cx="217976" cy="344885"/>
            </a:xfrm>
            <a:custGeom>
              <a:avLst/>
              <a:gdLst>
                <a:gd name="T0" fmla="*/ 51 w 252"/>
                <a:gd name="T1" fmla="*/ 388 h 399"/>
                <a:gd name="T2" fmla="*/ 11 w 252"/>
                <a:gd name="T3" fmla="*/ 388 h 399"/>
                <a:gd name="T4" fmla="*/ 11 w 252"/>
                <a:gd name="T5" fmla="*/ 347 h 399"/>
                <a:gd name="T6" fmla="*/ 84 w 252"/>
                <a:gd name="T7" fmla="*/ 274 h 399"/>
                <a:gd name="T8" fmla="*/ 75 w 252"/>
                <a:gd name="T9" fmla="*/ 235 h 399"/>
                <a:gd name="T10" fmla="*/ 101 w 252"/>
                <a:gd name="T11" fmla="*/ 172 h 399"/>
                <a:gd name="T12" fmla="*/ 144 w 252"/>
                <a:gd name="T13" fmla="*/ 149 h 399"/>
                <a:gd name="T14" fmla="*/ 144 w 252"/>
                <a:gd name="T15" fmla="*/ 19 h 399"/>
                <a:gd name="T16" fmla="*/ 163 w 252"/>
                <a:gd name="T17" fmla="*/ 0 h 399"/>
                <a:gd name="T18" fmla="*/ 183 w 252"/>
                <a:gd name="T19" fmla="*/ 19 h 399"/>
                <a:gd name="T20" fmla="*/ 183 w 252"/>
                <a:gd name="T21" fmla="*/ 149 h 399"/>
                <a:gd name="T22" fmla="*/ 226 w 252"/>
                <a:gd name="T23" fmla="*/ 172 h 399"/>
                <a:gd name="T24" fmla="*/ 252 w 252"/>
                <a:gd name="T25" fmla="*/ 235 h 399"/>
                <a:gd name="T26" fmla="*/ 226 w 252"/>
                <a:gd name="T27" fmla="*/ 297 h 399"/>
                <a:gd name="T28" fmla="*/ 163 w 252"/>
                <a:gd name="T29" fmla="*/ 323 h 399"/>
                <a:gd name="T30" fmla="*/ 125 w 252"/>
                <a:gd name="T31" fmla="*/ 314 h 399"/>
                <a:gd name="T32" fmla="*/ 51 w 252"/>
                <a:gd name="T33" fmla="*/ 388 h 399"/>
                <a:gd name="T34" fmla="*/ 190 w 252"/>
                <a:gd name="T35" fmla="*/ 208 h 399"/>
                <a:gd name="T36" fmla="*/ 163 w 252"/>
                <a:gd name="T37" fmla="*/ 197 h 399"/>
                <a:gd name="T38" fmla="*/ 137 w 252"/>
                <a:gd name="T39" fmla="*/ 208 h 399"/>
                <a:gd name="T40" fmla="*/ 126 w 252"/>
                <a:gd name="T41" fmla="*/ 235 h 399"/>
                <a:gd name="T42" fmla="*/ 137 w 252"/>
                <a:gd name="T43" fmla="*/ 261 h 399"/>
                <a:gd name="T44" fmla="*/ 163 w 252"/>
                <a:gd name="T45" fmla="*/ 272 h 399"/>
                <a:gd name="T46" fmla="*/ 190 w 252"/>
                <a:gd name="T47" fmla="*/ 261 h 399"/>
                <a:gd name="T48" fmla="*/ 201 w 252"/>
                <a:gd name="T49" fmla="*/ 235 h 399"/>
                <a:gd name="T50" fmla="*/ 190 w 252"/>
                <a:gd name="T51" fmla="*/ 2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2" h="399">
                  <a:moveTo>
                    <a:pt x="51" y="388"/>
                  </a:moveTo>
                  <a:cubicBezTo>
                    <a:pt x="40" y="399"/>
                    <a:pt x="22" y="399"/>
                    <a:pt x="11" y="388"/>
                  </a:cubicBezTo>
                  <a:cubicBezTo>
                    <a:pt x="0" y="377"/>
                    <a:pt x="0" y="359"/>
                    <a:pt x="11" y="347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78" y="262"/>
                    <a:pt x="75" y="249"/>
                    <a:pt x="75" y="235"/>
                  </a:cubicBezTo>
                  <a:cubicBezTo>
                    <a:pt x="75" y="210"/>
                    <a:pt x="85" y="188"/>
                    <a:pt x="101" y="172"/>
                  </a:cubicBezTo>
                  <a:cubicBezTo>
                    <a:pt x="113" y="161"/>
                    <a:pt x="128" y="152"/>
                    <a:pt x="144" y="14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8"/>
                    <a:pt x="153" y="0"/>
                    <a:pt x="163" y="0"/>
                  </a:cubicBezTo>
                  <a:cubicBezTo>
                    <a:pt x="174" y="0"/>
                    <a:pt x="183" y="8"/>
                    <a:pt x="183" y="1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99" y="152"/>
                    <a:pt x="214" y="161"/>
                    <a:pt x="226" y="172"/>
                  </a:cubicBezTo>
                  <a:cubicBezTo>
                    <a:pt x="242" y="188"/>
                    <a:pt x="252" y="210"/>
                    <a:pt x="252" y="235"/>
                  </a:cubicBezTo>
                  <a:cubicBezTo>
                    <a:pt x="252" y="259"/>
                    <a:pt x="242" y="281"/>
                    <a:pt x="226" y="297"/>
                  </a:cubicBezTo>
                  <a:cubicBezTo>
                    <a:pt x="210" y="313"/>
                    <a:pt x="188" y="323"/>
                    <a:pt x="163" y="323"/>
                  </a:cubicBezTo>
                  <a:cubicBezTo>
                    <a:pt x="150" y="323"/>
                    <a:pt x="136" y="320"/>
                    <a:pt x="125" y="314"/>
                  </a:cubicBezTo>
                  <a:cubicBezTo>
                    <a:pt x="51" y="388"/>
                    <a:pt x="51" y="388"/>
                    <a:pt x="51" y="388"/>
                  </a:cubicBezTo>
                  <a:close/>
                  <a:moveTo>
                    <a:pt x="190" y="208"/>
                  </a:moveTo>
                  <a:cubicBezTo>
                    <a:pt x="183" y="201"/>
                    <a:pt x="174" y="197"/>
                    <a:pt x="163" y="197"/>
                  </a:cubicBezTo>
                  <a:cubicBezTo>
                    <a:pt x="153" y="197"/>
                    <a:pt x="144" y="201"/>
                    <a:pt x="137" y="208"/>
                  </a:cubicBezTo>
                  <a:cubicBezTo>
                    <a:pt x="130" y="215"/>
                    <a:pt x="126" y="224"/>
                    <a:pt x="126" y="235"/>
                  </a:cubicBezTo>
                  <a:cubicBezTo>
                    <a:pt x="126" y="245"/>
                    <a:pt x="130" y="254"/>
                    <a:pt x="137" y="261"/>
                  </a:cubicBezTo>
                  <a:cubicBezTo>
                    <a:pt x="144" y="268"/>
                    <a:pt x="153" y="272"/>
                    <a:pt x="163" y="272"/>
                  </a:cubicBezTo>
                  <a:cubicBezTo>
                    <a:pt x="174" y="272"/>
                    <a:pt x="183" y="268"/>
                    <a:pt x="190" y="261"/>
                  </a:cubicBezTo>
                  <a:cubicBezTo>
                    <a:pt x="197" y="254"/>
                    <a:pt x="201" y="245"/>
                    <a:pt x="201" y="235"/>
                  </a:cubicBezTo>
                  <a:cubicBezTo>
                    <a:pt x="201" y="224"/>
                    <a:pt x="197" y="215"/>
                    <a:pt x="190" y="208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09299" y="3753640"/>
            <a:ext cx="667095" cy="567616"/>
            <a:chOff x="7909299" y="3772690"/>
            <a:chExt cx="667095" cy="567616"/>
          </a:xfrm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620725" y="5119283"/>
            <a:ext cx="702937" cy="675873"/>
            <a:chOff x="3620725" y="5138333"/>
            <a:chExt cx="702937" cy="675873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5052200" y="5161342"/>
            <a:ext cx="685382" cy="590291"/>
          </a:xfrm>
          <a:custGeom>
            <a:avLst/>
            <a:gdLst>
              <a:gd name="T0" fmla="*/ 292 w 793"/>
              <a:gd name="T1" fmla="*/ 647 h 683"/>
              <a:gd name="T2" fmla="*/ 54 w 793"/>
              <a:gd name="T3" fmla="*/ 647 h 683"/>
              <a:gd name="T4" fmla="*/ 3 w 793"/>
              <a:gd name="T5" fmla="*/ 527 h 683"/>
              <a:gd name="T6" fmla="*/ 63 w 793"/>
              <a:gd name="T7" fmla="*/ 322 h 683"/>
              <a:gd name="T8" fmla="*/ 142 w 793"/>
              <a:gd name="T9" fmla="*/ 284 h 683"/>
              <a:gd name="T10" fmla="*/ 177 w 793"/>
              <a:gd name="T11" fmla="*/ 262 h 683"/>
              <a:gd name="T12" fmla="*/ 137 w 793"/>
              <a:gd name="T13" fmla="*/ 246 h 683"/>
              <a:gd name="T14" fmla="*/ 116 w 793"/>
              <a:gd name="T15" fmla="*/ 245 h 683"/>
              <a:gd name="T16" fmla="*/ 119 w 793"/>
              <a:gd name="T17" fmla="*/ 198 h 683"/>
              <a:gd name="T18" fmla="*/ 257 w 793"/>
              <a:gd name="T19" fmla="*/ 102 h 683"/>
              <a:gd name="T20" fmla="*/ 346 w 793"/>
              <a:gd name="T21" fmla="*/ 189 h 683"/>
              <a:gd name="T22" fmla="*/ 350 w 793"/>
              <a:gd name="T23" fmla="*/ 219 h 683"/>
              <a:gd name="T24" fmla="*/ 443 w 793"/>
              <a:gd name="T25" fmla="*/ 219 h 683"/>
              <a:gd name="T26" fmla="*/ 447 w 793"/>
              <a:gd name="T27" fmla="*/ 189 h 683"/>
              <a:gd name="T28" fmla="*/ 536 w 793"/>
              <a:gd name="T29" fmla="*/ 102 h 683"/>
              <a:gd name="T30" fmla="*/ 674 w 793"/>
              <a:gd name="T31" fmla="*/ 198 h 683"/>
              <a:gd name="T32" fmla="*/ 677 w 793"/>
              <a:gd name="T33" fmla="*/ 245 h 683"/>
              <a:gd name="T34" fmla="*/ 656 w 793"/>
              <a:gd name="T35" fmla="*/ 246 h 683"/>
              <a:gd name="T36" fmla="*/ 616 w 793"/>
              <a:gd name="T37" fmla="*/ 262 h 683"/>
              <a:gd name="T38" fmla="*/ 650 w 793"/>
              <a:gd name="T39" fmla="*/ 284 h 683"/>
              <a:gd name="T40" fmla="*/ 730 w 793"/>
              <a:gd name="T41" fmla="*/ 322 h 683"/>
              <a:gd name="T42" fmla="*/ 790 w 793"/>
              <a:gd name="T43" fmla="*/ 527 h 683"/>
              <a:gd name="T44" fmla="*/ 739 w 793"/>
              <a:gd name="T45" fmla="*/ 647 h 683"/>
              <a:gd name="T46" fmla="*/ 501 w 793"/>
              <a:gd name="T47" fmla="*/ 647 h 683"/>
              <a:gd name="T48" fmla="*/ 447 w 793"/>
              <a:gd name="T49" fmla="*/ 552 h 683"/>
              <a:gd name="T50" fmla="*/ 396 w 793"/>
              <a:gd name="T51" fmla="*/ 498 h 683"/>
              <a:gd name="T52" fmla="*/ 346 w 793"/>
              <a:gd name="T53" fmla="*/ 552 h 683"/>
              <a:gd name="T54" fmla="*/ 396 w 793"/>
              <a:gd name="T55" fmla="*/ 441 h 683"/>
              <a:gd name="T56" fmla="*/ 447 w 793"/>
              <a:gd name="T57" fmla="*/ 414 h 683"/>
              <a:gd name="T58" fmla="*/ 396 w 793"/>
              <a:gd name="T59" fmla="*/ 386 h 683"/>
              <a:gd name="T60" fmla="*/ 346 w 793"/>
              <a:gd name="T61" fmla="*/ 414 h 683"/>
              <a:gd name="T62" fmla="*/ 396 w 793"/>
              <a:gd name="T63" fmla="*/ 441 h 683"/>
              <a:gd name="T64" fmla="*/ 506 w 793"/>
              <a:gd name="T65" fmla="*/ 540 h 683"/>
              <a:gd name="T66" fmla="*/ 620 w 793"/>
              <a:gd name="T67" fmla="*/ 478 h 683"/>
              <a:gd name="T68" fmla="*/ 736 w 793"/>
              <a:gd name="T69" fmla="*/ 552 h 683"/>
              <a:gd name="T70" fmla="*/ 620 w 793"/>
              <a:gd name="T71" fmla="*/ 626 h 683"/>
              <a:gd name="T72" fmla="*/ 504 w 793"/>
              <a:gd name="T73" fmla="*/ 555 h 683"/>
              <a:gd name="T74" fmla="*/ 287 w 793"/>
              <a:gd name="T75" fmla="*/ 540 h 683"/>
              <a:gd name="T76" fmla="*/ 173 w 793"/>
              <a:gd name="T77" fmla="*/ 478 h 683"/>
              <a:gd name="T78" fmla="*/ 57 w 793"/>
              <a:gd name="T79" fmla="*/ 552 h 683"/>
              <a:gd name="T80" fmla="*/ 173 w 793"/>
              <a:gd name="T81" fmla="*/ 626 h 683"/>
              <a:gd name="T82" fmla="*/ 289 w 793"/>
              <a:gd name="T83" fmla="*/ 555 h 683"/>
              <a:gd name="T84" fmla="*/ 553 w 793"/>
              <a:gd name="T85" fmla="*/ 64 h 683"/>
              <a:gd name="T86" fmla="*/ 618 w 793"/>
              <a:gd name="T87" fmla="*/ 83 h 683"/>
              <a:gd name="T88" fmla="*/ 621 w 793"/>
              <a:gd name="T89" fmla="*/ 59 h 683"/>
              <a:gd name="T90" fmla="*/ 564 w 793"/>
              <a:gd name="T91" fmla="*/ 1 h 683"/>
              <a:gd name="T92" fmla="*/ 491 w 793"/>
              <a:gd name="T93" fmla="*/ 53 h 683"/>
              <a:gd name="T94" fmla="*/ 492 w 793"/>
              <a:gd name="T95" fmla="*/ 69 h 683"/>
              <a:gd name="T96" fmla="*/ 303 w 793"/>
              <a:gd name="T97" fmla="*/ 64 h 683"/>
              <a:gd name="T98" fmla="*/ 295 w 793"/>
              <a:gd name="T99" fmla="*/ 70 h 683"/>
              <a:gd name="T100" fmla="*/ 181 w 793"/>
              <a:gd name="T101" fmla="*/ 83 h 683"/>
              <a:gd name="T102" fmla="*/ 171 w 793"/>
              <a:gd name="T103" fmla="*/ 78 h 683"/>
              <a:gd name="T104" fmla="*/ 201 w 793"/>
              <a:gd name="T105" fmla="*/ 10 h 683"/>
              <a:gd name="T106" fmla="*/ 259 w 793"/>
              <a:gd name="T107" fmla="*/ 5 h 683"/>
              <a:gd name="T108" fmla="*/ 303 w 793"/>
              <a:gd name="T109" fmla="*/ 64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3" h="683">
                <a:moveTo>
                  <a:pt x="346" y="559"/>
                </a:moveTo>
                <a:cubicBezTo>
                  <a:pt x="346" y="594"/>
                  <a:pt x="323" y="625"/>
                  <a:pt x="292" y="647"/>
                </a:cubicBezTo>
                <a:cubicBezTo>
                  <a:pt x="261" y="669"/>
                  <a:pt x="219" y="683"/>
                  <a:pt x="173" y="683"/>
                </a:cubicBezTo>
                <a:cubicBezTo>
                  <a:pt x="127" y="683"/>
                  <a:pt x="85" y="669"/>
                  <a:pt x="54" y="647"/>
                </a:cubicBezTo>
                <a:cubicBezTo>
                  <a:pt x="20" y="624"/>
                  <a:pt x="0" y="590"/>
                  <a:pt x="0" y="552"/>
                </a:cubicBezTo>
                <a:cubicBezTo>
                  <a:pt x="0" y="543"/>
                  <a:pt x="1" y="535"/>
                  <a:pt x="3" y="527"/>
                </a:cubicBezTo>
                <a:cubicBezTo>
                  <a:pt x="11" y="478"/>
                  <a:pt x="19" y="424"/>
                  <a:pt x="30" y="376"/>
                </a:cubicBezTo>
                <a:cubicBezTo>
                  <a:pt x="35" y="356"/>
                  <a:pt x="47" y="337"/>
                  <a:pt x="63" y="322"/>
                </a:cubicBezTo>
                <a:cubicBezTo>
                  <a:pt x="80" y="306"/>
                  <a:pt x="101" y="294"/>
                  <a:pt x="126" y="287"/>
                </a:cubicBezTo>
                <a:cubicBezTo>
                  <a:pt x="132" y="286"/>
                  <a:pt x="137" y="285"/>
                  <a:pt x="142" y="284"/>
                </a:cubicBezTo>
                <a:cubicBezTo>
                  <a:pt x="148" y="283"/>
                  <a:pt x="153" y="283"/>
                  <a:pt x="159" y="282"/>
                </a:cubicBezTo>
                <a:cubicBezTo>
                  <a:pt x="170" y="282"/>
                  <a:pt x="178" y="273"/>
                  <a:pt x="177" y="262"/>
                </a:cubicBezTo>
                <a:cubicBezTo>
                  <a:pt x="177" y="252"/>
                  <a:pt x="168" y="244"/>
                  <a:pt x="157" y="244"/>
                </a:cubicBezTo>
                <a:cubicBezTo>
                  <a:pt x="151" y="245"/>
                  <a:pt x="144" y="245"/>
                  <a:pt x="137" y="246"/>
                </a:cubicBezTo>
                <a:cubicBezTo>
                  <a:pt x="134" y="247"/>
                  <a:pt x="131" y="247"/>
                  <a:pt x="128" y="248"/>
                </a:cubicBezTo>
                <a:cubicBezTo>
                  <a:pt x="123" y="249"/>
                  <a:pt x="119" y="248"/>
                  <a:pt x="116" y="245"/>
                </a:cubicBezTo>
                <a:cubicBezTo>
                  <a:pt x="113" y="242"/>
                  <a:pt x="112" y="237"/>
                  <a:pt x="113" y="233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26" y="158"/>
                  <a:pt x="165" y="125"/>
                  <a:pt x="208" y="111"/>
                </a:cubicBezTo>
                <a:cubicBezTo>
                  <a:pt x="224" y="105"/>
                  <a:pt x="241" y="102"/>
                  <a:pt x="257" y="102"/>
                </a:cubicBezTo>
                <a:cubicBezTo>
                  <a:pt x="275" y="102"/>
                  <a:pt x="292" y="106"/>
                  <a:pt x="306" y="114"/>
                </a:cubicBezTo>
                <a:cubicBezTo>
                  <a:pt x="330" y="128"/>
                  <a:pt x="346" y="152"/>
                  <a:pt x="346" y="189"/>
                </a:cubicBezTo>
                <a:cubicBezTo>
                  <a:pt x="346" y="222"/>
                  <a:pt x="346" y="222"/>
                  <a:pt x="346" y="222"/>
                </a:cubicBezTo>
                <a:cubicBezTo>
                  <a:pt x="347" y="221"/>
                  <a:pt x="349" y="220"/>
                  <a:pt x="350" y="219"/>
                </a:cubicBezTo>
                <a:cubicBezTo>
                  <a:pt x="362" y="211"/>
                  <a:pt x="379" y="205"/>
                  <a:pt x="396" y="205"/>
                </a:cubicBezTo>
                <a:cubicBezTo>
                  <a:pt x="414" y="205"/>
                  <a:pt x="431" y="211"/>
                  <a:pt x="443" y="219"/>
                </a:cubicBezTo>
                <a:cubicBezTo>
                  <a:pt x="444" y="220"/>
                  <a:pt x="446" y="221"/>
                  <a:pt x="447" y="222"/>
                </a:cubicBezTo>
                <a:cubicBezTo>
                  <a:pt x="447" y="189"/>
                  <a:pt x="447" y="189"/>
                  <a:pt x="447" y="189"/>
                </a:cubicBezTo>
                <a:cubicBezTo>
                  <a:pt x="447" y="152"/>
                  <a:pt x="463" y="128"/>
                  <a:pt x="487" y="114"/>
                </a:cubicBezTo>
                <a:cubicBezTo>
                  <a:pt x="501" y="106"/>
                  <a:pt x="518" y="102"/>
                  <a:pt x="536" y="102"/>
                </a:cubicBezTo>
                <a:cubicBezTo>
                  <a:pt x="552" y="102"/>
                  <a:pt x="569" y="105"/>
                  <a:pt x="585" y="111"/>
                </a:cubicBezTo>
                <a:cubicBezTo>
                  <a:pt x="628" y="125"/>
                  <a:pt x="667" y="158"/>
                  <a:pt x="674" y="198"/>
                </a:cubicBezTo>
                <a:cubicBezTo>
                  <a:pt x="680" y="233"/>
                  <a:pt x="680" y="233"/>
                  <a:pt x="680" y="233"/>
                </a:cubicBezTo>
                <a:cubicBezTo>
                  <a:pt x="681" y="237"/>
                  <a:pt x="680" y="242"/>
                  <a:pt x="677" y="245"/>
                </a:cubicBezTo>
                <a:cubicBezTo>
                  <a:pt x="674" y="248"/>
                  <a:pt x="670" y="249"/>
                  <a:pt x="665" y="248"/>
                </a:cubicBezTo>
                <a:cubicBezTo>
                  <a:pt x="662" y="247"/>
                  <a:pt x="659" y="247"/>
                  <a:pt x="656" y="246"/>
                </a:cubicBezTo>
                <a:cubicBezTo>
                  <a:pt x="649" y="245"/>
                  <a:pt x="642" y="245"/>
                  <a:pt x="635" y="244"/>
                </a:cubicBezTo>
                <a:cubicBezTo>
                  <a:pt x="625" y="244"/>
                  <a:pt x="616" y="252"/>
                  <a:pt x="616" y="262"/>
                </a:cubicBezTo>
                <a:cubicBezTo>
                  <a:pt x="615" y="273"/>
                  <a:pt x="623" y="282"/>
                  <a:pt x="634" y="282"/>
                </a:cubicBezTo>
                <a:cubicBezTo>
                  <a:pt x="639" y="283"/>
                  <a:pt x="645" y="283"/>
                  <a:pt x="650" y="284"/>
                </a:cubicBezTo>
                <a:cubicBezTo>
                  <a:pt x="656" y="285"/>
                  <a:pt x="661" y="286"/>
                  <a:pt x="667" y="287"/>
                </a:cubicBezTo>
                <a:cubicBezTo>
                  <a:pt x="691" y="294"/>
                  <a:pt x="713" y="306"/>
                  <a:pt x="730" y="322"/>
                </a:cubicBezTo>
                <a:cubicBezTo>
                  <a:pt x="746" y="337"/>
                  <a:pt x="758" y="356"/>
                  <a:pt x="762" y="376"/>
                </a:cubicBezTo>
                <a:cubicBezTo>
                  <a:pt x="774" y="424"/>
                  <a:pt x="782" y="478"/>
                  <a:pt x="790" y="527"/>
                </a:cubicBezTo>
                <a:cubicBezTo>
                  <a:pt x="792" y="535"/>
                  <a:pt x="793" y="543"/>
                  <a:pt x="793" y="552"/>
                </a:cubicBezTo>
                <a:cubicBezTo>
                  <a:pt x="793" y="590"/>
                  <a:pt x="772" y="624"/>
                  <a:pt x="739" y="647"/>
                </a:cubicBezTo>
                <a:cubicBezTo>
                  <a:pt x="708" y="669"/>
                  <a:pt x="666" y="683"/>
                  <a:pt x="620" y="683"/>
                </a:cubicBezTo>
                <a:cubicBezTo>
                  <a:pt x="574" y="683"/>
                  <a:pt x="532" y="669"/>
                  <a:pt x="501" y="647"/>
                </a:cubicBezTo>
                <a:cubicBezTo>
                  <a:pt x="470" y="625"/>
                  <a:pt x="447" y="594"/>
                  <a:pt x="447" y="559"/>
                </a:cubicBezTo>
                <a:cubicBezTo>
                  <a:pt x="447" y="552"/>
                  <a:pt x="447" y="552"/>
                  <a:pt x="447" y="552"/>
                </a:cubicBezTo>
                <a:cubicBezTo>
                  <a:pt x="447" y="488"/>
                  <a:pt x="447" y="488"/>
                  <a:pt x="447" y="488"/>
                </a:cubicBezTo>
                <a:cubicBezTo>
                  <a:pt x="432" y="495"/>
                  <a:pt x="415" y="498"/>
                  <a:pt x="396" y="498"/>
                </a:cubicBezTo>
                <a:cubicBezTo>
                  <a:pt x="378" y="498"/>
                  <a:pt x="361" y="495"/>
                  <a:pt x="346" y="488"/>
                </a:cubicBezTo>
                <a:cubicBezTo>
                  <a:pt x="346" y="552"/>
                  <a:pt x="346" y="552"/>
                  <a:pt x="346" y="552"/>
                </a:cubicBezTo>
                <a:cubicBezTo>
                  <a:pt x="346" y="559"/>
                  <a:pt x="346" y="559"/>
                  <a:pt x="346" y="559"/>
                </a:cubicBezTo>
                <a:close/>
                <a:moveTo>
                  <a:pt x="396" y="441"/>
                </a:moveTo>
                <a:cubicBezTo>
                  <a:pt x="412" y="441"/>
                  <a:pt x="426" y="437"/>
                  <a:pt x="436" y="430"/>
                </a:cubicBezTo>
                <a:cubicBezTo>
                  <a:pt x="443" y="425"/>
                  <a:pt x="447" y="419"/>
                  <a:pt x="447" y="414"/>
                </a:cubicBezTo>
                <a:cubicBezTo>
                  <a:pt x="447" y="408"/>
                  <a:pt x="443" y="402"/>
                  <a:pt x="436" y="397"/>
                </a:cubicBezTo>
                <a:cubicBezTo>
                  <a:pt x="426" y="391"/>
                  <a:pt x="412" y="386"/>
                  <a:pt x="396" y="386"/>
                </a:cubicBezTo>
                <a:cubicBezTo>
                  <a:pt x="381" y="386"/>
                  <a:pt x="367" y="391"/>
                  <a:pt x="357" y="397"/>
                </a:cubicBezTo>
                <a:cubicBezTo>
                  <a:pt x="350" y="402"/>
                  <a:pt x="346" y="408"/>
                  <a:pt x="346" y="414"/>
                </a:cubicBezTo>
                <a:cubicBezTo>
                  <a:pt x="346" y="419"/>
                  <a:pt x="350" y="425"/>
                  <a:pt x="357" y="430"/>
                </a:cubicBezTo>
                <a:cubicBezTo>
                  <a:pt x="367" y="437"/>
                  <a:pt x="381" y="441"/>
                  <a:pt x="396" y="441"/>
                </a:cubicBezTo>
                <a:close/>
                <a:moveTo>
                  <a:pt x="504" y="555"/>
                </a:moveTo>
                <a:cubicBezTo>
                  <a:pt x="504" y="550"/>
                  <a:pt x="505" y="545"/>
                  <a:pt x="506" y="540"/>
                </a:cubicBezTo>
                <a:cubicBezTo>
                  <a:pt x="510" y="526"/>
                  <a:pt x="520" y="513"/>
                  <a:pt x="534" y="503"/>
                </a:cubicBezTo>
                <a:cubicBezTo>
                  <a:pt x="556" y="487"/>
                  <a:pt x="586" y="478"/>
                  <a:pt x="620" y="478"/>
                </a:cubicBezTo>
                <a:cubicBezTo>
                  <a:pt x="654" y="478"/>
                  <a:pt x="684" y="487"/>
                  <a:pt x="706" y="503"/>
                </a:cubicBezTo>
                <a:cubicBezTo>
                  <a:pt x="725" y="516"/>
                  <a:pt x="736" y="533"/>
                  <a:pt x="736" y="552"/>
                </a:cubicBezTo>
                <a:cubicBezTo>
                  <a:pt x="736" y="570"/>
                  <a:pt x="725" y="588"/>
                  <a:pt x="706" y="601"/>
                </a:cubicBezTo>
                <a:cubicBezTo>
                  <a:pt x="684" y="616"/>
                  <a:pt x="654" y="626"/>
                  <a:pt x="620" y="626"/>
                </a:cubicBezTo>
                <a:cubicBezTo>
                  <a:pt x="586" y="626"/>
                  <a:pt x="556" y="616"/>
                  <a:pt x="534" y="601"/>
                </a:cubicBezTo>
                <a:cubicBezTo>
                  <a:pt x="517" y="588"/>
                  <a:pt x="505" y="572"/>
                  <a:pt x="504" y="555"/>
                </a:cubicBezTo>
                <a:close/>
                <a:moveTo>
                  <a:pt x="289" y="555"/>
                </a:moveTo>
                <a:cubicBezTo>
                  <a:pt x="289" y="550"/>
                  <a:pt x="288" y="545"/>
                  <a:pt x="287" y="540"/>
                </a:cubicBezTo>
                <a:cubicBezTo>
                  <a:pt x="283" y="526"/>
                  <a:pt x="273" y="513"/>
                  <a:pt x="259" y="503"/>
                </a:cubicBezTo>
                <a:cubicBezTo>
                  <a:pt x="237" y="487"/>
                  <a:pt x="207" y="478"/>
                  <a:pt x="173" y="478"/>
                </a:cubicBezTo>
                <a:cubicBezTo>
                  <a:pt x="139" y="478"/>
                  <a:pt x="108" y="487"/>
                  <a:pt x="87" y="503"/>
                </a:cubicBezTo>
                <a:cubicBezTo>
                  <a:pt x="68" y="516"/>
                  <a:pt x="57" y="533"/>
                  <a:pt x="57" y="552"/>
                </a:cubicBezTo>
                <a:cubicBezTo>
                  <a:pt x="57" y="570"/>
                  <a:pt x="68" y="588"/>
                  <a:pt x="87" y="601"/>
                </a:cubicBezTo>
                <a:cubicBezTo>
                  <a:pt x="108" y="616"/>
                  <a:pt x="139" y="626"/>
                  <a:pt x="173" y="626"/>
                </a:cubicBezTo>
                <a:cubicBezTo>
                  <a:pt x="207" y="626"/>
                  <a:pt x="237" y="616"/>
                  <a:pt x="259" y="601"/>
                </a:cubicBezTo>
                <a:cubicBezTo>
                  <a:pt x="276" y="588"/>
                  <a:pt x="288" y="572"/>
                  <a:pt x="289" y="555"/>
                </a:cubicBezTo>
                <a:close/>
                <a:moveTo>
                  <a:pt x="498" y="70"/>
                </a:moveTo>
                <a:cubicBezTo>
                  <a:pt x="516" y="64"/>
                  <a:pt x="534" y="62"/>
                  <a:pt x="553" y="64"/>
                </a:cubicBezTo>
                <a:cubicBezTo>
                  <a:pt x="574" y="66"/>
                  <a:pt x="594" y="73"/>
                  <a:pt x="612" y="83"/>
                </a:cubicBezTo>
                <a:cubicBezTo>
                  <a:pt x="614" y="85"/>
                  <a:pt x="616" y="85"/>
                  <a:pt x="618" y="83"/>
                </a:cubicBezTo>
                <a:cubicBezTo>
                  <a:pt x="620" y="82"/>
                  <a:pt x="622" y="80"/>
                  <a:pt x="622" y="78"/>
                </a:cubicBezTo>
                <a:cubicBezTo>
                  <a:pt x="622" y="72"/>
                  <a:pt x="621" y="65"/>
                  <a:pt x="621" y="59"/>
                </a:cubicBezTo>
                <a:cubicBezTo>
                  <a:pt x="621" y="37"/>
                  <a:pt x="609" y="20"/>
                  <a:pt x="592" y="10"/>
                </a:cubicBezTo>
                <a:cubicBezTo>
                  <a:pt x="583" y="5"/>
                  <a:pt x="574" y="2"/>
                  <a:pt x="564" y="1"/>
                </a:cubicBezTo>
                <a:cubicBezTo>
                  <a:pt x="554" y="0"/>
                  <a:pt x="543" y="1"/>
                  <a:pt x="534" y="5"/>
                </a:cubicBezTo>
                <a:cubicBezTo>
                  <a:pt x="514" y="11"/>
                  <a:pt x="497" y="27"/>
                  <a:pt x="491" y="53"/>
                </a:cubicBezTo>
                <a:cubicBezTo>
                  <a:pt x="490" y="56"/>
                  <a:pt x="490" y="60"/>
                  <a:pt x="490" y="64"/>
                </a:cubicBezTo>
                <a:cubicBezTo>
                  <a:pt x="490" y="66"/>
                  <a:pt x="491" y="68"/>
                  <a:pt x="492" y="69"/>
                </a:cubicBezTo>
                <a:cubicBezTo>
                  <a:pt x="494" y="71"/>
                  <a:pt x="496" y="71"/>
                  <a:pt x="498" y="70"/>
                </a:cubicBezTo>
                <a:close/>
                <a:moveTo>
                  <a:pt x="303" y="64"/>
                </a:moveTo>
                <a:cubicBezTo>
                  <a:pt x="303" y="66"/>
                  <a:pt x="302" y="68"/>
                  <a:pt x="300" y="69"/>
                </a:cubicBezTo>
                <a:cubicBezTo>
                  <a:pt x="299" y="71"/>
                  <a:pt x="297" y="71"/>
                  <a:pt x="295" y="70"/>
                </a:cubicBezTo>
                <a:cubicBezTo>
                  <a:pt x="277" y="64"/>
                  <a:pt x="259" y="62"/>
                  <a:pt x="240" y="64"/>
                </a:cubicBezTo>
                <a:cubicBezTo>
                  <a:pt x="219" y="66"/>
                  <a:pt x="199" y="73"/>
                  <a:pt x="181" y="83"/>
                </a:cubicBezTo>
                <a:cubicBezTo>
                  <a:pt x="179" y="85"/>
                  <a:pt x="177" y="85"/>
                  <a:pt x="175" y="83"/>
                </a:cubicBezTo>
                <a:cubicBezTo>
                  <a:pt x="173" y="82"/>
                  <a:pt x="171" y="80"/>
                  <a:pt x="171" y="78"/>
                </a:cubicBezTo>
                <a:cubicBezTo>
                  <a:pt x="171" y="72"/>
                  <a:pt x="172" y="65"/>
                  <a:pt x="172" y="59"/>
                </a:cubicBezTo>
                <a:cubicBezTo>
                  <a:pt x="172" y="37"/>
                  <a:pt x="184" y="20"/>
                  <a:pt x="201" y="10"/>
                </a:cubicBezTo>
                <a:cubicBezTo>
                  <a:pt x="209" y="5"/>
                  <a:pt x="219" y="2"/>
                  <a:pt x="229" y="1"/>
                </a:cubicBezTo>
                <a:cubicBezTo>
                  <a:pt x="239" y="0"/>
                  <a:pt x="250" y="1"/>
                  <a:pt x="259" y="5"/>
                </a:cubicBezTo>
                <a:cubicBezTo>
                  <a:pt x="279" y="11"/>
                  <a:pt x="296" y="27"/>
                  <a:pt x="302" y="53"/>
                </a:cubicBezTo>
                <a:cubicBezTo>
                  <a:pt x="303" y="57"/>
                  <a:pt x="303" y="60"/>
                  <a:pt x="303" y="64"/>
                </a:cubicBezTo>
                <a:close/>
              </a:path>
            </a:pathLst>
          </a:custGeom>
          <a:solidFill>
            <a:srgbClr val="3341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548410" y="5105385"/>
            <a:ext cx="538723" cy="703303"/>
            <a:chOff x="6548410" y="5124435"/>
            <a:chExt cx="538723" cy="703303"/>
          </a:xfrm>
        </p:grpSpPr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597784" y="5124435"/>
              <a:ext cx="439976" cy="450948"/>
            </a:xfrm>
            <a:custGeom>
              <a:avLst/>
              <a:gdLst>
                <a:gd name="T0" fmla="*/ 16 w 509"/>
                <a:gd name="T1" fmla="*/ 394 h 522"/>
                <a:gd name="T2" fmla="*/ 111 w 509"/>
                <a:gd name="T3" fmla="*/ 413 h 522"/>
                <a:gd name="T4" fmla="*/ 129 w 509"/>
                <a:gd name="T5" fmla="*/ 414 h 522"/>
                <a:gd name="T6" fmla="*/ 254 w 509"/>
                <a:gd name="T7" fmla="*/ 394 h 522"/>
                <a:gd name="T8" fmla="*/ 380 w 509"/>
                <a:gd name="T9" fmla="*/ 414 h 522"/>
                <a:gd name="T10" fmla="*/ 398 w 509"/>
                <a:gd name="T11" fmla="*/ 413 h 522"/>
                <a:gd name="T12" fmla="*/ 493 w 509"/>
                <a:gd name="T13" fmla="*/ 394 h 522"/>
                <a:gd name="T14" fmla="*/ 509 w 509"/>
                <a:gd name="T15" fmla="*/ 410 h 522"/>
                <a:gd name="T16" fmla="*/ 509 w 509"/>
                <a:gd name="T17" fmla="*/ 432 h 522"/>
                <a:gd name="T18" fmla="*/ 254 w 509"/>
                <a:gd name="T19" fmla="*/ 522 h 522"/>
                <a:gd name="T20" fmla="*/ 0 w 509"/>
                <a:gd name="T21" fmla="*/ 432 h 522"/>
                <a:gd name="T22" fmla="*/ 0 w 509"/>
                <a:gd name="T23" fmla="*/ 410 h 522"/>
                <a:gd name="T24" fmla="*/ 16 w 509"/>
                <a:gd name="T25" fmla="*/ 394 h 522"/>
                <a:gd name="T26" fmla="*/ 385 w 509"/>
                <a:gd name="T27" fmla="*/ 337 h 522"/>
                <a:gd name="T28" fmla="*/ 366 w 509"/>
                <a:gd name="T29" fmla="*/ 334 h 522"/>
                <a:gd name="T30" fmla="*/ 254 w 509"/>
                <a:gd name="T31" fmla="*/ 356 h 522"/>
                <a:gd name="T32" fmla="*/ 142 w 509"/>
                <a:gd name="T33" fmla="*/ 334 h 522"/>
                <a:gd name="T34" fmla="*/ 124 w 509"/>
                <a:gd name="T35" fmla="*/ 337 h 522"/>
                <a:gd name="T36" fmla="*/ 83 w 509"/>
                <a:gd name="T37" fmla="*/ 305 h 522"/>
                <a:gd name="T38" fmla="*/ 70 w 509"/>
                <a:gd name="T39" fmla="*/ 80 h 522"/>
                <a:gd name="T40" fmla="*/ 150 w 509"/>
                <a:gd name="T41" fmla="*/ 0 h 522"/>
                <a:gd name="T42" fmla="*/ 199 w 509"/>
                <a:gd name="T43" fmla="*/ 7 h 522"/>
                <a:gd name="T44" fmla="*/ 254 w 509"/>
                <a:gd name="T45" fmla="*/ 0 h 522"/>
                <a:gd name="T46" fmla="*/ 310 w 509"/>
                <a:gd name="T47" fmla="*/ 7 h 522"/>
                <a:gd name="T48" fmla="*/ 359 w 509"/>
                <a:gd name="T49" fmla="*/ 0 h 522"/>
                <a:gd name="T50" fmla="*/ 439 w 509"/>
                <a:gd name="T51" fmla="*/ 80 h 522"/>
                <a:gd name="T52" fmla="*/ 426 w 509"/>
                <a:gd name="T53" fmla="*/ 305 h 522"/>
                <a:gd name="T54" fmla="*/ 385 w 509"/>
                <a:gd name="T55" fmla="*/ 33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522">
                  <a:moveTo>
                    <a:pt x="16" y="394"/>
                  </a:moveTo>
                  <a:cubicBezTo>
                    <a:pt x="65" y="394"/>
                    <a:pt x="88" y="405"/>
                    <a:pt x="111" y="413"/>
                  </a:cubicBezTo>
                  <a:cubicBezTo>
                    <a:pt x="117" y="415"/>
                    <a:pt x="122" y="416"/>
                    <a:pt x="129" y="414"/>
                  </a:cubicBezTo>
                  <a:cubicBezTo>
                    <a:pt x="157" y="407"/>
                    <a:pt x="205" y="394"/>
                    <a:pt x="254" y="394"/>
                  </a:cubicBezTo>
                  <a:cubicBezTo>
                    <a:pt x="304" y="394"/>
                    <a:pt x="352" y="407"/>
                    <a:pt x="380" y="414"/>
                  </a:cubicBezTo>
                  <a:cubicBezTo>
                    <a:pt x="387" y="416"/>
                    <a:pt x="392" y="415"/>
                    <a:pt x="398" y="413"/>
                  </a:cubicBezTo>
                  <a:cubicBezTo>
                    <a:pt x="421" y="405"/>
                    <a:pt x="444" y="394"/>
                    <a:pt x="493" y="394"/>
                  </a:cubicBezTo>
                  <a:cubicBezTo>
                    <a:pt x="501" y="394"/>
                    <a:pt x="509" y="402"/>
                    <a:pt x="509" y="410"/>
                  </a:cubicBezTo>
                  <a:cubicBezTo>
                    <a:pt x="509" y="432"/>
                    <a:pt x="509" y="432"/>
                    <a:pt x="509" y="432"/>
                  </a:cubicBezTo>
                  <a:cubicBezTo>
                    <a:pt x="509" y="492"/>
                    <a:pt x="366" y="522"/>
                    <a:pt x="254" y="522"/>
                  </a:cubicBezTo>
                  <a:cubicBezTo>
                    <a:pt x="143" y="522"/>
                    <a:pt x="0" y="492"/>
                    <a:pt x="0" y="43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1"/>
                    <a:pt x="7" y="394"/>
                    <a:pt x="16" y="394"/>
                  </a:cubicBezTo>
                  <a:close/>
                  <a:moveTo>
                    <a:pt x="385" y="337"/>
                  </a:moveTo>
                  <a:cubicBezTo>
                    <a:pt x="378" y="336"/>
                    <a:pt x="373" y="333"/>
                    <a:pt x="366" y="334"/>
                  </a:cubicBezTo>
                  <a:cubicBezTo>
                    <a:pt x="338" y="341"/>
                    <a:pt x="305" y="356"/>
                    <a:pt x="254" y="356"/>
                  </a:cubicBezTo>
                  <a:cubicBezTo>
                    <a:pt x="204" y="356"/>
                    <a:pt x="171" y="341"/>
                    <a:pt x="142" y="334"/>
                  </a:cubicBezTo>
                  <a:cubicBezTo>
                    <a:pt x="136" y="333"/>
                    <a:pt x="131" y="336"/>
                    <a:pt x="124" y="337"/>
                  </a:cubicBezTo>
                  <a:cubicBezTo>
                    <a:pt x="107" y="338"/>
                    <a:pt x="84" y="323"/>
                    <a:pt x="83" y="305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36"/>
                    <a:pt x="106" y="0"/>
                    <a:pt x="150" y="0"/>
                  </a:cubicBezTo>
                  <a:cubicBezTo>
                    <a:pt x="171" y="0"/>
                    <a:pt x="184" y="7"/>
                    <a:pt x="199" y="7"/>
                  </a:cubicBezTo>
                  <a:cubicBezTo>
                    <a:pt x="214" y="7"/>
                    <a:pt x="233" y="0"/>
                    <a:pt x="254" y="0"/>
                  </a:cubicBezTo>
                  <a:cubicBezTo>
                    <a:pt x="276" y="0"/>
                    <a:pt x="295" y="7"/>
                    <a:pt x="310" y="7"/>
                  </a:cubicBezTo>
                  <a:cubicBezTo>
                    <a:pt x="325" y="7"/>
                    <a:pt x="338" y="0"/>
                    <a:pt x="359" y="0"/>
                  </a:cubicBezTo>
                  <a:cubicBezTo>
                    <a:pt x="403" y="0"/>
                    <a:pt x="439" y="36"/>
                    <a:pt x="439" y="80"/>
                  </a:cubicBezTo>
                  <a:cubicBezTo>
                    <a:pt x="439" y="155"/>
                    <a:pt x="426" y="230"/>
                    <a:pt x="426" y="305"/>
                  </a:cubicBezTo>
                  <a:cubicBezTo>
                    <a:pt x="426" y="323"/>
                    <a:pt x="402" y="338"/>
                    <a:pt x="385" y="337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6548410" y="5257562"/>
              <a:ext cx="538723" cy="570176"/>
            </a:xfrm>
            <a:custGeom>
              <a:avLst/>
              <a:gdLst>
                <a:gd name="T0" fmla="*/ 100 w 623"/>
                <a:gd name="T1" fmla="*/ 153 h 660"/>
                <a:gd name="T2" fmla="*/ 73 w 623"/>
                <a:gd name="T3" fmla="*/ 183 h 660"/>
                <a:gd name="T4" fmla="*/ 43 w 623"/>
                <a:gd name="T5" fmla="*/ 156 h 660"/>
                <a:gd name="T6" fmla="*/ 30 w 623"/>
                <a:gd name="T7" fmla="*/ 45 h 660"/>
                <a:gd name="T8" fmla="*/ 94 w 623"/>
                <a:gd name="T9" fmla="*/ 41 h 660"/>
                <a:gd name="T10" fmla="*/ 100 w 623"/>
                <a:gd name="T11" fmla="*/ 153 h 660"/>
                <a:gd name="T12" fmla="*/ 76 w 623"/>
                <a:gd name="T13" fmla="*/ 502 h 660"/>
                <a:gd name="T14" fmla="*/ 57 w 623"/>
                <a:gd name="T15" fmla="*/ 521 h 660"/>
                <a:gd name="T16" fmla="*/ 38 w 623"/>
                <a:gd name="T17" fmla="*/ 502 h 660"/>
                <a:gd name="T18" fmla="*/ 38 w 623"/>
                <a:gd name="T19" fmla="*/ 487 h 660"/>
                <a:gd name="T20" fmla="*/ 78 w 623"/>
                <a:gd name="T21" fmla="*/ 440 h 660"/>
                <a:gd name="T22" fmla="*/ 289 w 623"/>
                <a:gd name="T23" fmla="*/ 406 h 660"/>
                <a:gd name="T24" fmla="*/ 334 w 623"/>
                <a:gd name="T25" fmla="*/ 406 h 660"/>
                <a:gd name="T26" fmla="*/ 545 w 623"/>
                <a:gd name="T27" fmla="*/ 440 h 660"/>
                <a:gd name="T28" fmla="*/ 585 w 623"/>
                <a:gd name="T29" fmla="*/ 487 h 660"/>
                <a:gd name="T30" fmla="*/ 585 w 623"/>
                <a:gd name="T31" fmla="*/ 502 h 660"/>
                <a:gd name="T32" fmla="*/ 566 w 623"/>
                <a:gd name="T33" fmla="*/ 521 h 660"/>
                <a:gd name="T34" fmla="*/ 547 w 623"/>
                <a:gd name="T35" fmla="*/ 502 h 660"/>
                <a:gd name="T36" fmla="*/ 547 w 623"/>
                <a:gd name="T37" fmla="*/ 490 h 660"/>
                <a:gd name="T38" fmla="*/ 538 w 623"/>
                <a:gd name="T39" fmla="*/ 481 h 660"/>
                <a:gd name="T40" fmla="*/ 341 w 623"/>
                <a:gd name="T41" fmla="*/ 468 h 660"/>
                <a:gd name="T42" fmla="*/ 334 w 623"/>
                <a:gd name="T43" fmla="*/ 470 h 660"/>
                <a:gd name="T44" fmla="*/ 331 w 623"/>
                <a:gd name="T45" fmla="*/ 477 h 660"/>
                <a:gd name="T46" fmla="*/ 331 w 623"/>
                <a:gd name="T47" fmla="*/ 502 h 660"/>
                <a:gd name="T48" fmla="*/ 311 w 623"/>
                <a:gd name="T49" fmla="*/ 521 h 660"/>
                <a:gd name="T50" fmla="*/ 292 w 623"/>
                <a:gd name="T51" fmla="*/ 502 h 660"/>
                <a:gd name="T52" fmla="*/ 292 w 623"/>
                <a:gd name="T53" fmla="*/ 477 h 660"/>
                <a:gd name="T54" fmla="*/ 289 w 623"/>
                <a:gd name="T55" fmla="*/ 470 h 660"/>
                <a:gd name="T56" fmla="*/ 282 w 623"/>
                <a:gd name="T57" fmla="*/ 468 h 660"/>
                <a:gd name="T58" fmla="*/ 85 w 623"/>
                <a:gd name="T59" fmla="*/ 481 h 660"/>
                <a:gd name="T60" fmla="*/ 76 w 623"/>
                <a:gd name="T61" fmla="*/ 490 h 660"/>
                <a:gd name="T62" fmla="*/ 76 w 623"/>
                <a:gd name="T63" fmla="*/ 502 h 660"/>
                <a:gd name="T64" fmla="*/ 566 w 623"/>
                <a:gd name="T65" fmla="*/ 545 h 660"/>
                <a:gd name="T66" fmla="*/ 623 w 623"/>
                <a:gd name="T67" fmla="*/ 602 h 660"/>
                <a:gd name="T68" fmla="*/ 566 w 623"/>
                <a:gd name="T69" fmla="*/ 660 h 660"/>
                <a:gd name="T70" fmla="*/ 509 w 623"/>
                <a:gd name="T71" fmla="*/ 602 h 660"/>
                <a:gd name="T72" fmla="*/ 566 w 623"/>
                <a:gd name="T73" fmla="*/ 545 h 660"/>
                <a:gd name="T74" fmla="*/ 57 w 623"/>
                <a:gd name="T75" fmla="*/ 545 h 660"/>
                <a:gd name="T76" fmla="*/ 114 w 623"/>
                <a:gd name="T77" fmla="*/ 602 h 660"/>
                <a:gd name="T78" fmla="*/ 57 w 623"/>
                <a:gd name="T79" fmla="*/ 660 h 660"/>
                <a:gd name="T80" fmla="*/ 0 w 623"/>
                <a:gd name="T81" fmla="*/ 602 h 660"/>
                <a:gd name="T82" fmla="*/ 57 w 623"/>
                <a:gd name="T83" fmla="*/ 545 h 660"/>
                <a:gd name="T84" fmla="*/ 311 w 623"/>
                <a:gd name="T85" fmla="*/ 545 h 660"/>
                <a:gd name="T86" fmla="*/ 369 w 623"/>
                <a:gd name="T87" fmla="*/ 602 h 660"/>
                <a:gd name="T88" fmla="*/ 311 w 623"/>
                <a:gd name="T89" fmla="*/ 660 h 660"/>
                <a:gd name="T90" fmla="*/ 254 w 623"/>
                <a:gd name="T91" fmla="*/ 602 h 660"/>
                <a:gd name="T92" fmla="*/ 311 w 623"/>
                <a:gd name="T93" fmla="*/ 545 h 660"/>
                <a:gd name="T94" fmla="*/ 580 w 623"/>
                <a:gd name="T95" fmla="*/ 156 h 660"/>
                <a:gd name="T96" fmla="*/ 550 w 623"/>
                <a:gd name="T97" fmla="*/ 183 h 660"/>
                <a:gd name="T98" fmla="*/ 523 w 623"/>
                <a:gd name="T99" fmla="*/ 153 h 660"/>
                <a:gd name="T100" fmla="*/ 529 w 623"/>
                <a:gd name="T101" fmla="*/ 41 h 660"/>
                <a:gd name="T102" fmla="*/ 593 w 623"/>
                <a:gd name="T103" fmla="*/ 45 h 660"/>
                <a:gd name="T104" fmla="*/ 580 w 623"/>
                <a:gd name="T105" fmla="*/ 15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660">
                  <a:moveTo>
                    <a:pt x="100" y="153"/>
                  </a:moveTo>
                  <a:cubicBezTo>
                    <a:pt x="101" y="169"/>
                    <a:pt x="89" y="182"/>
                    <a:pt x="73" y="183"/>
                  </a:cubicBezTo>
                  <a:cubicBezTo>
                    <a:pt x="57" y="184"/>
                    <a:pt x="44" y="172"/>
                    <a:pt x="43" y="15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12"/>
                    <a:pt x="91" y="0"/>
                    <a:pt x="94" y="41"/>
                  </a:cubicBezTo>
                  <a:cubicBezTo>
                    <a:pt x="100" y="153"/>
                    <a:pt x="100" y="153"/>
                    <a:pt x="100" y="153"/>
                  </a:cubicBezTo>
                  <a:close/>
                  <a:moveTo>
                    <a:pt x="76" y="502"/>
                  </a:moveTo>
                  <a:cubicBezTo>
                    <a:pt x="76" y="513"/>
                    <a:pt x="68" y="521"/>
                    <a:pt x="57" y="521"/>
                  </a:cubicBezTo>
                  <a:cubicBezTo>
                    <a:pt x="47" y="521"/>
                    <a:pt x="38" y="513"/>
                    <a:pt x="38" y="502"/>
                  </a:cubicBezTo>
                  <a:cubicBezTo>
                    <a:pt x="38" y="487"/>
                    <a:pt x="38" y="487"/>
                    <a:pt x="38" y="487"/>
                  </a:cubicBezTo>
                  <a:cubicBezTo>
                    <a:pt x="38" y="464"/>
                    <a:pt x="55" y="444"/>
                    <a:pt x="78" y="440"/>
                  </a:cubicBezTo>
                  <a:cubicBezTo>
                    <a:pt x="289" y="406"/>
                    <a:pt x="289" y="406"/>
                    <a:pt x="289" y="406"/>
                  </a:cubicBezTo>
                  <a:cubicBezTo>
                    <a:pt x="304" y="406"/>
                    <a:pt x="319" y="406"/>
                    <a:pt x="334" y="406"/>
                  </a:cubicBezTo>
                  <a:cubicBezTo>
                    <a:pt x="545" y="440"/>
                    <a:pt x="545" y="440"/>
                    <a:pt x="545" y="440"/>
                  </a:cubicBezTo>
                  <a:cubicBezTo>
                    <a:pt x="568" y="444"/>
                    <a:pt x="585" y="464"/>
                    <a:pt x="585" y="487"/>
                  </a:cubicBezTo>
                  <a:cubicBezTo>
                    <a:pt x="585" y="502"/>
                    <a:pt x="585" y="502"/>
                    <a:pt x="585" y="502"/>
                  </a:cubicBezTo>
                  <a:cubicBezTo>
                    <a:pt x="585" y="513"/>
                    <a:pt x="576" y="521"/>
                    <a:pt x="566" y="521"/>
                  </a:cubicBezTo>
                  <a:cubicBezTo>
                    <a:pt x="555" y="521"/>
                    <a:pt x="547" y="513"/>
                    <a:pt x="547" y="502"/>
                  </a:cubicBezTo>
                  <a:cubicBezTo>
                    <a:pt x="547" y="498"/>
                    <a:pt x="547" y="494"/>
                    <a:pt x="547" y="490"/>
                  </a:cubicBezTo>
                  <a:cubicBezTo>
                    <a:pt x="547" y="485"/>
                    <a:pt x="543" y="481"/>
                    <a:pt x="538" y="481"/>
                  </a:cubicBezTo>
                  <a:cubicBezTo>
                    <a:pt x="341" y="468"/>
                    <a:pt x="341" y="468"/>
                    <a:pt x="341" y="468"/>
                  </a:cubicBezTo>
                  <a:cubicBezTo>
                    <a:pt x="338" y="468"/>
                    <a:pt x="336" y="468"/>
                    <a:pt x="334" y="470"/>
                  </a:cubicBezTo>
                  <a:cubicBezTo>
                    <a:pt x="332" y="472"/>
                    <a:pt x="331" y="475"/>
                    <a:pt x="331" y="477"/>
                  </a:cubicBezTo>
                  <a:cubicBezTo>
                    <a:pt x="331" y="502"/>
                    <a:pt x="331" y="502"/>
                    <a:pt x="331" y="502"/>
                  </a:cubicBezTo>
                  <a:cubicBezTo>
                    <a:pt x="331" y="513"/>
                    <a:pt x="322" y="521"/>
                    <a:pt x="311" y="521"/>
                  </a:cubicBezTo>
                  <a:cubicBezTo>
                    <a:pt x="301" y="521"/>
                    <a:pt x="292" y="513"/>
                    <a:pt x="292" y="502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5"/>
                    <a:pt x="291" y="472"/>
                    <a:pt x="289" y="470"/>
                  </a:cubicBezTo>
                  <a:cubicBezTo>
                    <a:pt x="287" y="468"/>
                    <a:pt x="285" y="468"/>
                    <a:pt x="282" y="468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80" y="481"/>
                    <a:pt x="76" y="485"/>
                    <a:pt x="76" y="490"/>
                  </a:cubicBezTo>
                  <a:cubicBezTo>
                    <a:pt x="76" y="502"/>
                    <a:pt x="76" y="502"/>
                    <a:pt x="76" y="502"/>
                  </a:cubicBezTo>
                  <a:close/>
                  <a:moveTo>
                    <a:pt x="566" y="545"/>
                  </a:moveTo>
                  <a:cubicBezTo>
                    <a:pt x="597" y="545"/>
                    <a:pt x="623" y="571"/>
                    <a:pt x="623" y="602"/>
                  </a:cubicBezTo>
                  <a:cubicBezTo>
                    <a:pt x="623" y="634"/>
                    <a:pt x="597" y="660"/>
                    <a:pt x="566" y="660"/>
                  </a:cubicBezTo>
                  <a:cubicBezTo>
                    <a:pt x="534" y="660"/>
                    <a:pt x="509" y="634"/>
                    <a:pt x="509" y="602"/>
                  </a:cubicBezTo>
                  <a:cubicBezTo>
                    <a:pt x="509" y="571"/>
                    <a:pt x="534" y="545"/>
                    <a:pt x="566" y="545"/>
                  </a:cubicBezTo>
                  <a:close/>
                  <a:moveTo>
                    <a:pt x="57" y="545"/>
                  </a:moveTo>
                  <a:cubicBezTo>
                    <a:pt x="89" y="545"/>
                    <a:pt x="114" y="571"/>
                    <a:pt x="114" y="602"/>
                  </a:cubicBezTo>
                  <a:cubicBezTo>
                    <a:pt x="114" y="634"/>
                    <a:pt x="89" y="660"/>
                    <a:pt x="57" y="660"/>
                  </a:cubicBezTo>
                  <a:cubicBezTo>
                    <a:pt x="26" y="660"/>
                    <a:pt x="0" y="634"/>
                    <a:pt x="0" y="602"/>
                  </a:cubicBezTo>
                  <a:cubicBezTo>
                    <a:pt x="0" y="571"/>
                    <a:pt x="26" y="545"/>
                    <a:pt x="57" y="545"/>
                  </a:cubicBezTo>
                  <a:close/>
                  <a:moveTo>
                    <a:pt x="311" y="545"/>
                  </a:moveTo>
                  <a:cubicBezTo>
                    <a:pt x="343" y="545"/>
                    <a:pt x="369" y="571"/>
                    <a:pt x="369" y="602"/>
                  </a:cubicBezTo>
                  <a:cubicBezTo>
                    <a:pt x="369" y="634"/>
                    <a:pt x="343" y="660"/>
                    <a:pt x="311" y="660"/>
                  </a:cubicBezTo>
                  <a:cubicBezTo>
                    <a:pt x="280" y="660"/>
                    <a:pt x="254" y="634"/>
                    <a:pt x="254" y="602"/>
                  </a:cubicBezTo>
                  <a:cubicBezTo>
                    <a:pt x="254" y="571"/>
                    <a:pt x="280" y="545"/>
                    <a:pt x="311" y="545"/>
                  </a:cubicBezTo>
                  <a:close/>
                  <a:moveTo>
                    <a:pt x="580" y="156"/>
                  </a:moveTo>
                  <a:cubicBezTo>
                    <a:pt x="579" y="172"/>
                    <a:pt x="566" y="184"/>
                    <a:pt x="550" y="183"/>
                  </a:cubicBezTo>
                  <a:cubicBezTo>
                    <a:pt x="534" y="182"/>
                    <a:pt x="522" y="169"/>
                    <a:pt x="523" y="153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32" y="0"/>
                    <a:pt x="594" y="12"/>
                    <a:pt x="593" y="45"/>
                  </a:cubicBezTo>
                  <a:cubicBezTo>
                    <a:pt x="580" y="156"/>
                    <a:pt x="580" y="156"/>
                    <a:pt x="580" y="156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976594" y="2259990"/>
            <a:ext cx="528116" cy="702571"/>
            <a:chOff x="7976594" y="2279040"/>
            <a:chExt cx="528116" cy="702571"/>
          </a:xfrm>
        </p:grpSpPr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900521" y="5116357"/>
            <a:ext cx="680262" cy="680261"/>
            <a:chOff x="7900521" y="5135407"/>
            <a:chExt cx="680262" cy="680261"/>
          </a:xfrm>
        </p:grpSpPr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7933437" y="5168323"/>
              <a:ext cx="614430" cy="614796"/>
            </a:xfrm>
            <a:custGeom>
              <a:avLst/>
              <a:gdLst>
                <a:gd name="T0" fmla="*/ 474 w 711"/>
                <a:gd name="T1" fmla="*/ 58 h 711"/>
                <a:gd name="T2" fmla="*/ 627 w 711"/>
                <a:gd name="T3" fmla="*/ 185 h 711"/>
                <a:gd name="T4" fmla="*/ 654 w 711"/>
                <a:gd name="T5" fmla="*/ 237 h 711"/>
                <a:gd name="T6" fmla="*/ 656 w 711"/>
                <a:gd name="T7" fmla="*/ 236 h 711"/>
                <a:gd name="T8" fmla="*/ 680 w 711"/>
                <a:gd name="T9" fmla="*/ 230 h 711"/>
                <a:gd name="T10" fmla="*/ 708 w 711"/>
                <a:gd name="T11" fmla="*/ 227 h 711"/>
                <a:gd name="T12" fmla="*/ 711 w 711"/>
                <a:gd name="T13" fmla="*/ 227 h 711"/>
                <a:gd name="T14" fmla="*/ 675 w 711"/>
                <a:gd name="T15" fmla="*/ 154 h 711"/>
                <a:gd name="T16" fmla="*/ 484 w 711"/>
                <a:gd name="T17" fmla="*/ 0 h 711"/>
                <a:gd name="T18" fmla="*/ 484 w 711"/>
                <a:gd name="T19" fmla="*/ 3 h 711"/>
                <a:gd name="T20" fmla="*/ 482 w 711"/>
                <a:gd name="T21" fmla="*/ 31 h 711"/>
                <a:gd name="T22" fmla="*/ 475 w 711"/>
                <a:gd name="T23" fmla="*/ 55 h 711"/>
                <a:gd name="T24" fmla="*/ 474 w 711"/>
                <a:gd name="T25" fmla="*/ 58 h 711"/>
                <a:gd name="T26" fmla="*/ 484 w 711"/>
                <a:gd name="T27" fmla="*/ 711 h 711"/>
                <a:gd name="T28" fmla="*/ 557 w 711"/>
                <a:gd name="T29" fmla="*/ 676 h 711"/>
                <a:gd name="T30" fmla="*/ 711 w 711"/>
                <a:gd name="T31" fmla="*/ 485 h 711"/>
                <a:gd name="T32" fmla="*/ 708 w 711"/>
                <a:gd name="T33" fmla="*/ 485 h 711"/>
                <a:gd name="T34" fmla="*/ 680 w 711"/>
                <a:gd name="T35" fmla="*/ 482 h 711"/>
                <a:gd name="T36" fmla="*/ 656 w 711"/>
                <a:gd name="T37" fmla="*/ 476 h 711"/>
                <a:gd name="T38" fmla="*/ 654 w 711"/>
                <a:gd name="T39" fmla="*/ 475 h 711"/>
                <a:gd name="T40" fmla="*/ 527 w 711"/>
                <a:gd name="T41" fmla="*/ 627 h 711"/>
                <a:gd name="T42" fmla="*/ 474 w 711"/>
                <a:gd name="T43" fmla="*/ 654 h 711"/>
                <a:gd name="T44" fmla="*/ 475 w 711"/>
                <a:gd name="T45" fmla="*/ 657 h 711"/>
                <a:gd name="T46" fmla="*/ 482 w 711"/>
                <a:gd name="T47" fmla="*/ 680 h 711"/>
                <a:gd name="T48" fmla="*/ 484 w 711"/>
                <a:gd name="T49" fmla="*/ 708 h 711"/>
                <a:gd name="T50" fmla="*/ 484 w 711"/>
                <a:gd name="T51" fmla="*/ 711 h 711"/>
                <a:gd name="T52" fmla="*/ 237 w 711"/>
                <a:gd name="T53" fmla="*/ 654 h 711"/>
                <a:gd name="T54" fmla="*/ 84 w 711"/>
                <a:gd name="T55" fmla="*/ 527 h 711"/>
                <a:gd name="T56" fmla="*/ 57 w 711"/>
                <a:gd name="T57" fmla="*/ 475 h 711"/>
                <a:gd name="T58" fmla="*/ 55 w 711"/>
                <a:gd name="T59" fmla="*/ 476 h 711"/>
                <a:gd name="T60" fmla="*/ 31 w 711"/>
                <a:gd name="T61" fmla="*/ 482 h 711"/>
                <a:gd name="T62" fmla="*/ 3 w 711"/>
                <a:gd name="T63" fmla="*/ 485 h 711"/>
                <a:gd name="T64" fmla="*/ 0 w 711"/>
                <a:gd name="T65" fmla="*/ 485 h 711"/>
                <a:gd name="T66" fmla="*/ 36 w 711"/>
                <a:gd name="T67" fmla="*/ 557 h 711"/>
                <a:gd name="T68" fmla="*/ 227 w 711"/>
                <a:gd name="T69" fmla="*/ 711 h 711"/>
                <a:gd name="T70" fmla="*/ 227 w 711"/>
                <a:gd name="T71" fmla="*/ 708 h 711"/>
                <a:gd name="T72" fmla="*/ 229 w 711"/>
                <a:gd name="T73" fmla="*/ 680 h 711"/>
                <a:gd name="T74" fmla="*/ 236 w 711"/>
                <a:gd name="T75" fmla="*/ 657 h 711"/>
                <a:gd name="T76" fmla="*/ 237 w 711"/>
                <a:gd name="T77" fmla="*/ 654 h 711"/>
                <a:gd name="T78" fmla="*/ 227 w 711"/>
                <a:gd name="T79" fmla="*/ 0 h 711"/>
                <a:gd name="T80" fmla="*/ 154 w 711"/>
                <a:gd name="T81" fmla="*/ 36 h 711"/>
                <a:gd name="T82" fmla="*/ 0 w 711"/>
                <a:gd name="T83" fmla="*/ 227 h 711"/>
                <a:gd name="T84" fmla="*/ 3 w 711"/>
                <a:gd name="T85" fmla="*/ 227 h 711"/>
                <a:gd name="T86" fmla="*/ 31 w 711"/>
                <a:gd name="T87" fmla="*/ 230 h 711"/>
                <a:gd name="T88" fmla="*/ 55 w 711"/>
                <a:gd name="T89" fmla="*/ 236 h 711"/>
                <a:gd name="T90" fmla="*/ 57 w 711"/>
                <a:gd name="T91" fmla="*/ 237 h 711"/>
                <a:gd name="T92" fmla="*/ 184 w 711"/>
                <a:gd name="T93" fmla="*/ 84 h 711"/>
                <a:gd name="T94" fmla="*/ 237 w 711"/>
                <a:gd name="T95" fmla="*/ 58 h 711"/>
                <a:gd name="T96" fmla="*/ 236 w 711"/>
                <a:gd name="T97" fmla="*/ 55 h 711"/>
                <a:gd name="T98" fmla="*/ 229 w 711"/>
                <a:gd name="T99" fmla="*/ 31 h 711"/>
                <a:gd name="T100" fmla="*/ 227 w 711"/>
                <a:gd name="T101" fmla="*/ 3 h 711"/>
                <a:gd name="T102" fmla="*/ 227 w 711"/>
                <a:gd name="T10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1" h="711">
                  <a:moveTo>
                    <a:pt x="474" y="58"/>
                  </a:moveTo>
                  <a:cubicBezTo>
                    <a:pt x="539" y="83"/>
                    <a:pt x="592" y="129"/>
                    <a:pt x="627" y="185"/>
                  </a:cubicBezTo>
                  <a:cubicBezTo>
                    <a:pt x="637" y="201"/>
                    <a:pt x="646" y="219"/>
                    <a:pt x="654" y="237"/>
                  </a:cubicBezTo>
                  <a:cubicBezTo>
                    <a:pt x="655" y="237"/>
                    <a:pt x="655" y="236"/>
                    <a:pt x="656" y="236"/>
                  </a:cubicBezTo>
                  <a:cubicBezTo>
                    <a:pt x="664" y="234"/>
                    <a:pt x="672" y="231"/>
                    <a:pt x="680" y="230"/>
                  </a:cubicBezTo>
                  <a:cubicBezTo>
                    <a:pt x="689" y="228"/>
                    <a:pt x="699" y="227"/>
                    <a:pt x="708" y="227"/>
                  </a:cubicBezTo>
                  <a:cubicBezTo>
                    <a:pt x="709" y="227"/>
                    <a:pt x="710" y="227"/>
                    <a:pt x="711" y="227"/>
                  </a:cubicBezTo>
                  <a:cubicBezTo>
                    <a:pt x="702" y="202"/>
                    <a:pt x="690" y="177"/>
                    <a:pt x="675" y="154"/>
                  </a:cubicBezTo>
                  <a:cubicBezTo>
                    <a:pt x="632" y="85"/>
                    <a:pt x="565" y="30"/>
                    <a:pt x="484" y="0"/>
                  </a:cubicBezTo>
                  <a:cubicBezTo>
                    <a:pt x="484" y="1"/>
                    <a:pt x="484" y="2"/>
                    <a:pt x="484" y="3"/>
                  </a:cubicBezTo>
                  <a:cubicBezTo>
                    <a:pt x="484" y="13"/>
                    <a:pt x="483" y="23"/>
                    <a:pt x="482" y="31"/>
                  </a:cubicBezTo>
                  <a:cubicBezTo>
                    <a:pt x="480" y="40"/>
                    <a:pt x="478" y="48"/>
                    <a:pt x="475" y="55"/>
                  </a:cubicBezTo>
                  <a:cubicBezTo>
                    <a:pt x="475" y="56"/>
                    <a:pt x="475" y="57"/>
                    <a:pt x="474" y="58"/>
                  </a:cubicBezTo>
                  <a:close/>
                  <a:moveTo>
                    <a:pt x="484" y="711"/>
                  </a:moveTo>
                  <a:cubicBezTo>
                    <a:pt x="510" y="702"/>
                    <a:pt x="534" y="690"/>
                    <a:pt x="557" y="676"/>
                  </a:cubicBezTo>
                  <a:cubicBezTo>
                    <a:pt x="626" y="632"/>
                    <a:pt x="682" y="566"/>
                    <a:pt x="711" y="485"/>
                  </a:cubicBezTo>
                  <a:cubicBezTo>
                    <a:pt x="710" y="485"/>
                    <a:pt x="709" y="485"/>
                    <a:pt x="708" y="485"/>
                  </a:cubicBezTo>
                  <a:cubicBezTo>
                    <a:pt x="699" y="485"/>
                    <a:pt x="689" y="484"/>
                    <a:pt x="680" y="482"/>
                  </a:cubicBezTo>
                  <a:cubicBezTo>
                    <a:pt x="672" y="480"/>
                    <a:pt x="664" y="478"/>
                    <a:pt x="656" y="476"/>
                  </a:cubicBezTo>
                  <a:cubicBezTo>
                    <a:pt x="655" y="475"/>
                    <a:pt x="655" y="475"/>
                    <a:pt x="654" y="475"/>
                  </a:cubicBezTo>
                  <a:cubicBezTo>
                    <a:pt x="628" y="539"/>
                    <a:pt x="583" y="592"/>
                    <a:pt x="527" y="627"/>
                  </a:cubicBezTo>
                  <a:cubicBezTo>
                    <a:pt x="510" y="638"/>
                    <a:pt x="493" y="647"/>
                    <a:pt x="474" y="654"/>
                  </a:cubicBezTo>
                  <a:cubicBezTo>
                    <a:pt x="475" y="655"/>
                    <a:pt x="475" y="656"/>
                    <a:pt x="475" y="657"/>
                  </a:cubicBezTo>
                  <a:cubicBezTo>
                    <a:pt x="478" y="664"/>
                    <a:pt x="480" y="672"/>
                    <a:pt x="482" y="680"/>
                  </a:cubicBezTo>
                  <a:cubicBezTo>
                    <a:pt x="483" y="689"/>
                    <a:pt x="484" y="699"/>
                    <a:pt x="484" y="708"/>
                  </a:cubicBezTo>
                  <a:cubicBezTo>
                    <a:pt x="484" y="709"/>
                    <a:pt x="484" y="710"/>
                    <a:pt x="484" y="711"/>
                  </a:cubicBezTo>
                  <a:close/>
                  <a:moveTo>
                    <a:pt x="237" y="654"/>
                  </a:moveTo>
                  <a:cubicBezTo>
                    <a:pt x="172" y="628"/>
                    <a:pt x="119" y="583"/>
                    <a:pt x="84" y="527"/>
                  </a:cubicBezTo>
                  <a:cubicBezTo>
                    <a:pt x="74" y="510"/>
                    <a:pt x="65" y="493"/>
                    <a:pt x="57" y="475"/>
                  </a:cubicBezTo>
                  <a:cubicBezTo>
                    <a:pt x="57" y="475"/>
                    <a:pt x="56" y="475"/>
                    <a:pt x="55" y="476"/>
                  </a:cubicBezTo>
                  <a:cubicBezTo>
                    <a:pt x="47" y="478"/>
                    <a:pt x="39" y="480"/>
                    <a:pt x="31" y="482"/>
                  </a:cubicBezTo>
                  <a:cubicBezTo>
                    <a:pt x="22" y="484"/>
                    <a:pt x="12" y="485"/>
                    <a:pt x="3" y="485"/>
                  </a:cubicBezTo>
                  <a:cubicBezTo>
                    <a:pt x="2" y="485"/>
                    <a:pt x="1" y="485"/>
                    <a:pt x="0" y="485"/>
                  </a:cubicBezTo>
                  <a:cubicBezTo>
                    <a:pt x="9" y="510"/>
                    <a:pt x="21" y="535"/>
                    <a:pt x="36" y="557"/>
                  </a:cubicBezTo>
                  <a:cubicBezTo>
                    <a:pt x="80" y="627"/>
                    <a:pt x="146" y="682"/>
                    <a:pt x="227" y="711"/>
                  </a:cubicBezTo>
                  <a:cubicBezTo>
                    <a:pt x="227" y="710"/>
                    <a:pt x="227" y="709"/>
                    <a:pt x="227" y="708"/>
                  </a:cubicBezTo>
                  <a:cubicBezTo>
                    <a:pt x="227" y="699"/>
                    <a:pt x="228" y="689"/>
                    <a:pt x="229" y="680"/>
                  </a:cubicBezTo>
                  <a:cubicBezTo>
                    <a:pt x="231" y="672"/>
                    <a:pt x="233" y="664"/>
                    <a:pt x="236" y="657"/>
                  </a:cubicBezTo>
                  <a:cubicBezTo>
                    <a:pt x="236" y="656"/>
                    <a:pt x="236" y="655"/>
                    <a:pt x="237" y="654"/>
                  </a:cubicBezTo>
                  <a:close/>
                  <a:moveTo>
                    <a:pt x="227" y="0"/>
                  </a:moveTo>
                  <a:cubicBezTo>
                    <a:pt x="201" y="10"/>
                    <a:pt x="177" y="22"/>
                    <a:pt x="154" y="36"/>
                  </a:cubicBezTo>
                  <a:cubicBezTo>
                    <a:pt x="85" y="80"/>
                    <a:pt x="29" y="146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ubicBezTo>
                    <a:pt x="12" y="227"/>
                    <a:pt x="22" y="228"/>
                    <a:pt x="31" y="230"/>
                  </a:cubicBezTo>
                  <a:cubicBezTo>
                    <a:pt x="39" y="231"/>
                    <a:pt x="47" y="234"/>
                    <a:pt x="55" y="236"/>
                  </a:cubicBezTo>
                  <a:cubicBezTo>
                    <a:pt x="56" y="236"/>
                    <a:pt x="56" y="237"/>
                    <a:pt x="57" y="237"/>
                  </a:cubicBezTo>
                  <a:cubicBezTo>
                    <a:pt x="83" y="172"/>
                    <a:pt x="128" y="120"/>
                    <a:pt x="184" y="84"/>
                  </a:cubicBezTo>
                  <a:cubicBezTo>
                    <a:pt x="201" y="74"/>
                    <a:pt x="218" y="65"/>
                    <a:pt x="237" y="58"/>
                  </a:cubicBezTo>
                  <a:cubicBezTo>
                    <a:pt x="236" y="57"/>
                    <a:pt x="236" y="56"/>
                    <a:pt x="236" y="55"/>
                  </a:cubicBezTo>
                  <a:cubicBezTo>
                    <a:pt x="233" y="48"/>
                    <a:pt x="231" y="40"/>
                    <a:pt x="229" y="31"/>
                  </a:cubicBezTo>
                  <a:cubicBezTo>
                    <a:pt x="228" y="23"/>
                    <a:pt x="227" y="13"/>
                    <a:pt x="227" y="3"/>
                  </a:cubicBezTo>
                  <a:cubicBezTo>
                    <a:pt x="227" y="2"/>
                    <a:pt x="227" y="1"/>
                    <a:pt x="227" y="0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7900521" y="5135407"/>
              <a:ext cx="680262" cy="680261"/>
            </a:xfrm>
            <a:custGeom>
              <a:avLst/>
              <a:gdLst>
                <a:gd name="T0" fmla="*/ 312 w 787"/>
                <a:gd name="T1" fmla="*/ 197 h 787"/>
                <a:gd name="T2" fmla="*/ 243 w 787"/>
                <a:gd name="T3" fmla="*/ 243 h 787"/>
                <a:gd name="T4" fmla="*/ 197 w 787"/>
                <a:gd name="T5" fmla="*/ 312 h 787"/>
                <a:gd name="T6" fmla="*/ 144 w 787"/>
                <a:gd name="T7" fmla="*/ 325 h 787"/>
                <a:gd name="T8" fmla="*/ 62 w 787"/>
                <a:gd name="T9" fmla="*/ 305 h 787"/>
                <a:gd name="T10" fmla="*/ 41 w 787"/>
                <a:gd name="T11" fmla="*/ 303 h 787"/>
                <a:gd name="T12" fmla="*/ 11 w 787"/>
                <a:gd name="T13" fmla="*/ 318 h 787"/>
                <a:gd name="T14" fmla="*/ 11 w 787"/>
                <a:gd name="T15" fmla="*/ 470 h 787"/>
                <a:gd name="T16" fmla="*/ 41 w 787"/>
                <a:gd name="T17" fmla="*/ 485 h 787"/>
                <a:gd name="T18" fmla="*/ 62 w 787"/>
                <a:gd name="T19" fmla="*/ 483 h 787"/>
                <a:gd name="T20" fmla="*/ 144 w 787"/>
                <a:gd name="T21" fmla="*/ 462 h 787"/>
                <a:gd name="T22" fmla="*/ 197 w 787"/>
                <a:gd name="T23" fmla="*/ 476 h 787"/>
                <a:gd name="T24" fmla="*/ 243 w 787"/>
                <a:gd name="T25" fmla="*/ 545 h 787"/>
                <a:gd name="T26" fmla="*/ 312 w 787"/>
                <a:gd name="T27" fmla="*/ 591 h 787"/>
                <a:gd name="T28" fmla="*/ 325 w 787"/>
                <a:gd name="T29" fmla="*/ 643 h 787"/>
                <a:gd name="T30" fmla="*/ 305 w 787"/>
                <a:gd name="T31" fmla="*/ 726 h 787"/>
                <a:gd name="T32" fmla="*/ 303 w 787"/>
                <a:gd name="T33" fmla="*/ 746 h 787"/>
                <a:gd name="T34" fmla="*/ 317 w 787"/>
                <a:gd name="T35" fmla="*/ 777 h 787"/>
                <a:gd name="T36" fmla="*/ 470 w 787"/>
                <a:gd name="T37" fmla="*/ 777 h 787"/>
                <a:gd name="T38" fmla="*/ 484 w 787"/>
                <a:gd name="T39" fmla="*/ 746 h 787"/>
                <a:gd name="T40" fmla="*/ 482 w 787"/>
                <a:gd name="T41" fmla="*/ 726 h 787"/>
                <a:gd name="T42" fmla="*/ 462 w 787"/>
                <a:gd name="T43" fmla="*/ 643 h 787"/>
                <a:gd name="T44" fmla="*/ 475 w 787"/>
                <a:gd name="T45" fmla="*/ 591 h 787"/>
                <a:gd name="T46" fmla="*/ 544 w 787"/>
                <a:gd name="T47" fmla="*/ 545 h 787"/>
                <a:gd name="T48" fmla="*/ 590 w 787"/>
                <a:gd name="T49" fmla="*/ 476 h 787"/>
                <a:gd name="T50" fmla="*/ 643 w 787"/>
                <a:gd name="T51" fmla="*/ 462 h 787"/>
                <a:gd name="T52" fmla="*/ 725 w 787"/>
                <a:gd name="T53" fmla="*/ 483 h 787"/>
                <a:gd name="T54" fmla="*/ 746 w 787"/>
                <a:gd name="T55" fmla="*/ 485 h 787"/>
                <a:gd name="T56" fmla="*/ 777 w 787"/>
                <a:gd name="T57" fmla="*/ 470 h 787"/>
                <a:gd name="T58" fmla="*/ 776 w 787"/>
                <a:gd name="T59" fmla="*/ 318 h 787"/>
                <a:gd name="T60" fmla="*/ 746 w 787"/>
                <a:gd name="T61" fmla="*/ 303 h 787"/>
                <a:gd name="T62" fmla="*/ 725 w 787"/>
                <a:gd name="T63" fmla="*/ 305 h 787"/>
                <a:gd name="T64" fmla="*/ 643 w 787"/>
                <a:gd name="T65" fmla="*/ 325 h 787"/>
                <a:gd name="T66" fmla="*/ 590 w 787"/>
                <a:gd name="T67" fmla="*/ 312 h 787"/>
                <a:gd name="T68" fmla="*/ 544 w 787"/>
                <a:gd name="T69" fmla="*/ 243 h 787"/>
                <a:gd name="T70" fmla="*/ 475 w 787"/>
                <a:gd name="T71" fmla="*/ 197 h 787"/>
                <a:gd name="T72" fmla="*/ 462 w 787"/>
                <a:gd name="T73" fmla="*/ 145 h 787"/>
                <a:gd name="T74" fmla="*/ 482 w 787"/>
                <a:gd name="T75" fmla="*/ 62 h 787"/>
                <a:gd name="T76" fmla="*/ 484 w 787"/>
                <a:gd name="T77" fmla="*/ 41 h 787"/>
                <a:gd name="T78" fmla="*/ 470 w 787"/>
                <a:gd name="T79" fmla="*/ 11 h 787"/>
                <a:gd name="T80" fmla="*/ 317 w 787"/>
                <a:gd name="T81" fmla="*/ 11 h 787"/>
                <a:gd name="T82" fmla="*/ 303 w 787"/>
                <a:gd name="T83" fmla="*/ 41 h 787"/>
                <a:gd name="T84" fmla="*/ 305 w 787"/>
                <a:gd name="T85" fmla="*/ 62 h 787"/>
                <a:gd name="T86" fmla="*/ 325 w 787"/>
                <a:gd name="T87" fmla="*/ 145 h 787"/>
                <a:gd name="T88" fmla="*/ 312 w 787"/>
                <a:gd name="T89" fmla="*/ 197 h 787"/>
                <a:gd name="T90" fmla="*/ 238 w 787"/>
                <a:gd name="T91" fmla="*/ 394 h 787"/>
                <a:gd name="T92" fmla="*/ 394 w 787"/>
                <a:gd name="T93" fmla="*/ 238 h 787"/>
                <a:gd name="T94" fmla="*/ 549 w 787"/>
                <a:gd name="T95" fmla="*/ 394 h 787"/>
                <a:gd name="T96" fmla="*/ 394 w 787"/>
                <a:gd name="T97" fmla="*/ 550 h 787"/>
                <a:gd name="T98" fmla="*/ 238 w 787"/>
                <a:gd name="T99" fmla="*/ 39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7" h="787">
                  <a:moveTo>
                    <a:pt x="312" y="197"/>
                  </a:moveTo>
                  <a:cubicBezTo>
                    <a:pt x="286" y="208"/>
                    <a:pt x="262" y="224"/>
                    <a:pt x="243" y="243"/>
                  </a:cubicBezTo>
                  <a:cubicBezTo>
                    <a:pt x="223" y="263"/>
                    <a:pt x="208" y="286"/>
                    <a:pt x="197" y="312"/>
                  </a:cubicBezTo>
                  <a:cubicBezTo>
                    <a:pt x="186" y="319"/>
                    <a:pt x="166" y="325"/>
                    <a:pt x="144" y="325"/>
                  </a:cubicBezTo>
                  <a:cubicBezTo>
                    <a:pt x="99" y="325"/>
                    <a:pt x="98" y="312"/>
                    <a:pt x="62" y="305"/>
                  </a:cubicBezTo>
                  <a:cubicBezTo>
                    <a:pt x="55" y="304"/>
                    <a:pt x="48" y="303"/>
                    <a:pt x="41" y="303"/>
                  </a:cubicBezTo>
                  <a:cubicBezTo>
                    <a:pt x="30" y="303"/>
                    <a:pt x="13" y="304"/>
                    <a:pt x="11" y="318"/>
                  </a:cubicBezTo>
                  <a:cubicBezTo>
                    <a:pt x="0" y="368"/>
                    <a:pt x="0" y="420"/>
                    <a:pt x="11" y="470"/>
                  </a:cubicBezTo>
                  <a:cubicBezTo>
                    <a:pt x="13" y="484"/>
                    <a:pt x="30" y="485"/>
                    <a:pt x="41" y="485"/>
                  </a:cubicBezTo>
                  <a:cubicBezTo>
                    <a:pt x="48" y="485"/>
                    <a:pt x="55" y="484"/>
                    <a:pt x="62" y="483"/>
                  </a:cubicBezTo>
                  <a:cubicBezTo>
                    <a:pt x="98" y="475"/>
                    <a:pt x="99" y="462"/>
                    <a:pt x="144" y="462"/>
                  </a:cubicBezTo>
                  <a:cubicBezTo>
                    <a:pt x="166" y="462"/>
                    <a:pt x="186" y="468"/>
                    <a:pt x="197" y="476"/>
                  </a:cubicBezTo>
                  <a:cubicBezTo>
                    <a:pt x="207" y="502"/>
                    <a:pt x="223" y="525"/>
                    <a:pt x="243" y="545"/>
                  </a:cubicBezTo>
                  <a:cubicBezTo>
                    <a:pt x="262" y="564"/>
                    <a:pt x="286" y="580"/>
                    <a:pt x="312" y="591"/>
                  </a:cubicBezTo>
                  <a:cubicBezTo>
                    <a:pt x="319" y="601"/>
                    <a:pt x="325" y="621"/>
                    <a:pt x="325" y="643"/>
                  </a:cubicBezTo>
                  <a:cubicBezTo>
                    <a:pt x="325" y="688"/>
                    <a:pt x="312" y="689"/>
                    <a:pt x="305" y="726"/>
                  </a:cubicBezTo>
                  <a:cubicBezTo>
                    <a:pt x="303" y="732"/>
                    <a:pt x="303" y="739"/>
                    <a:pt x="303" y="746"/>
                  </a:cubicBezTo>
                  <a:cubicBezTo>
                    <a:pt x="303" y="757"/>
                    <a:pt x="304" y="774"/>
                    <a:pt x="317" y="777"/>
                  </a:cubicBezTo>
                  <a:cubicBezTo>
                    <a:pt x="368" y="787"/>
                    <a:pt x="419" y="787"/>
                    <a:pt x="470" y="777"/>
                  </a:cubicBezTo>
                  <a:cubicBezTo>
                    <a:pt x="483" y="774"/>
                    <a:pt x="484" y="757"/>
                    <a:pt x="484" y="746"/>
                  </a:cubicBezTo>
                  <a:cubicBezTo>
                    <a:pt x="484" y="739"/>
                    <a:pt x="484" y="732"/>
                    <a:pt x="482" y="726"/>
                  </a:cubicBezTo>
                  <a:cubicBezTo>
                    <a:pt x="475" y="689"/>
                    <a:pt x="462" y="688"/>
                    <a:pt x="462" y="643"/>
                  </a:cubicBezTo>
                  <a:cubicBezTo>
                    <a:pt x="462" y="621"/>
                    <a:pt x="468" y="601"/>
                    <a:pt x="475" y="591"/>
                  </a:cubicBezTo>
                  <a:cubicBezTo>
                    <a:pt x="501" y="580"/>
                    <a:pt x="525" y="564"/>
                    <a:pt x="544" y="545"/>
                  </a:cubicBezTo>
                  <a:cubicBezTo>
                    <a:pt x="564" y="525"/>
                    <a:pt x="580" y="502"/>
                    <a:pt x="590" y="476"/>
                  </a:cubicBezTo>
                  <a:cubicBezTo>
                    <a:pt x="601" y="468"/>
                    <a:pt x="621" y="462"/>
                    <a:pt x="643" y="462"/>
                  </a:cubicBezTo>
                  <a:cubicBezTo>
                    <a:pt x="688" y="462"/>
                    <a:pt x="689" y="475"/>
                    <a:pt x="725" y="483"/>
                  </a:cubicBezTo>
                  <a:cubicBezTo>
                    <a:pt x="732" y="484"/>
                    <a:pt x="739" y="485"/>
                    <a:pt x="746" y="485"/>
                  </a:cubicBezTo>
                  <a:cubicBezTo>
                    <a:pt x="757" y="485"/>
                    <a:pt x="774" y="484"/>
                    <a:pt x="777" y="470"/>
                  </a:cubicBezTo>
                  <a:cubicBezTo>
                    <a:pt x="787" y="420"/>
                    <a:pt x="787" y="368"/>
                    <a:pt x="776" y="318"/>
                  </a:cubicBezTo>
                  <a:cubicBezTo>
                    <a:pt x="774" y="304"/>
                    <a:pt x="757" y="303"/>
                    <a:pt x="746" y="303"/>
                  </a:cubicBezTo>
                  <a:cubicBezTo>
                    <a:pt x="739" y="303"/>
                    <a:pt x="732" y="304"/>
                    <a:pt x="725" y="305"/>
                  </a:cubicBezTo>
                  <a:cubicBezTo>
                    <a:pt x="689" y="312"/>
                    <a:pt x="688" y="325"/>
                    <a:pt x="643" y="325"/>
                  </a:cubicBezTo>
                  <a:cubicBezTo>
                    <a:pt x="621" y="325"/>
                    <a:pt x="601" y="319"/>
                    <a:pt x="590" y="312"/>
                  </a:cubicBezTo>
                  <a:cubicBezTo>
                    <a:pt x="580" y="286"/>
                    <a:pt x="564" y="263"/>
                    <a:pt x="544" y="243"/>
                  </a:cubicBezTo>
                  <a:cubicBezTo>
                    <a:pt x="525" y="224"/>
                    <a:pt x="501" y="208"/>
                    <a:pt x="475" y="197"/>
                  </a:cubicBezTo>
                  <a:cubicBezTo>
                    <a:pt x="468" y="186"/>
                    <a:pt x="462" y="167"/>
                    <a:pt x="462" y="145"/>
                  </a:cubicBezTo>
                  <a:cubicBezTo>
                    <a:pt x="462" y="99"/>
                    <a:pt x="475" y="99"/>
                    <a:pt x="482" y="62"/>
                  </a:cubicBezTo>
                  <a:cubicBezTo>
                    <a:pt x="484" y="56"/>
                    <a:pt x="484" y="48"/>
                    <a:pt x="484" y="41"/>
                  </a:cubicBezTo>
                  <a:cubicBezTo>
                    <a:pt x="484" y="30"/>
                    <a:pt x="483" y="14"/>
                    <a:pt x="470" y="11"/>
                  </a:cubicBezTo>
                  <a:cubicBezTo>
                    <a:pt x="419" y="0"/>
                    <a:pt x="368" y="1"/>
                    <a:pt x="317" y="11"/>
                  </a:cubicBezTo>
                  <a:cubicBezTo>
                    <a:pt x="304" y="14"/>
                    <a:pt x="303" y="30"/>
                    <a:pt x="303" y="41"/>
                  </a:cubicBezTo>
                  <a:cubicBezTo>
                    <a:pt x="303" y="48"/>
                    <a:pt x="303" y="56"/>
                    <a:pt x="305" y="62"/>
                  </a:cubicBezTo>
                  <a:cubicBezTo>
                    <a:pt x="312" y="99"/>
                    <a:pt x="325" y="99"/>
                    <a:pt x="325" y="145"/>
                  </a:cubicBezTo>
                  <a:cubicBezTo>
                    <a:pt x="325" y="167"/>
                    <a:pt x="319" y="187"/>
                    <a:pt x="312" y="197"/>
                  </a:cubicBezTo>
                  <a:close/>
                  <a:moveTo>
                    <a:pt x="238" y="394"/>
                  </a:moveTo>
                  <a:cubicBezTo>
                    <a:pt x="238" y="308"/>
                    <a:pt x="307" y="238"/>
                    <a:pt x="394" y="238"/>
                  </a:cubicBezTo>
                  <a:cubicBezTo>
                    <a:pt x="480" y="238"/>
                    <a:pt x="549" y="308"/>
                    <a:pt x="549" y="394"/>
                  </a:cubicBezTo>
                  <a:cubicBezTo>
                    <a:pt x="549" y="480"/>
                    <a:pt x="480" y="550"/>
                    <a:pt x="394" y="550"/>
                  </a:cubicBezTo>
                  <a:cubicBezTo>
                    <a:pt x="307" y="550"/>
                    <a:pt x="238" y="480"/>
                    <a:pt x="238" y="394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22033" y="3695488"/>
            <a:ext cx="500321" cy="674410"/>
            <a:chOff x="3722033" y="3714538"/>
            <a:chExt cx="500321" cy="674410"/>
          </a:xfrm>
        </p:grpSpPr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63926" y="2259259"/>
            <a:ext cx="708057" cy="703302"/>
            <a:chOff x="6463926" y="2278309"/>
            <a:chExt cx="708057" cy="703302"/>
          </a:xfrm>
        </p:grpSpPr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683997" y="837293"/>
            <a:ext cx="576394" cy="702571"/>
            <a:chOff x="3683997" y="856343"/>
            <a:chExt cx="576394" cy="702571"/>
          </a:xfrm>
        </p:grpSpPr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" name="Freeform 36"/>
          <p:cNvSpPr>
            <a:spLocks noEditPoints="1"/>
          </p:cNvSpPr>
          <p:nvPr/>
        </p:nvSpPr>
        <p:spPr bwMode="auto">
          <a:xfrm>
            <a:off x="7990491" y="875329"/>
            <a:ext cx="321479" cy="213587"/>
          </a:xfrm>
          <a:custGeom>
            <a:avLst/>
            <a:gdLst>
              <a:gd name="T0" fmla="*/ 133 w 372"/>
              <a:gd name="T1" fmla="*/ 185 h 247"/>
              <a:gd name="T2" fmla="*/ 118 w 372"/>
              <a:gd name="T3" fmla="*/ 152 h 247"/>
              <a:gd name="T4" fmla="*/ 136 w 372"/>
              <a:gd name="T5" fmla="*/ 115 h 247"/>
              <a:gd name="T6" fmla="*/ 180 w 372"/>
              <a:gd name="T7" fmla="*/ 100 h 247"/>
              <a:gd name="T8" fmla="*/ 180 w 372"/>
              <a:gd name="T9" fmla="*/ 84 h 247"/>
              <a:gd name="T10" fmla="*/ 205 w 372"/>
              <a:gd name="T11" fmla="*/ 84 h 247"/>
              <a:gd name="T12" fmla="*/ 205 w 372"/>
              <a:gd name="T13" fmla="*/ 99 h 247"/>
              <a:gd name="T14" fmla="*/ 246 w 372"/>
              <a:gd name="T15" fmla="*/ 114 h 247"/>
              <a:gd name="T16" fmla="*/ 263 w 372"/>
              <a:gd name="T17" fmla="*/ 152 h 247"/>
              <a:gd name="T18" fmla="*/ 221 w 372"/>
              <a:gd name="T19" fmla="*/ 152 h 247"/>
              <a:gd name="T20" fmla="*/ 215 w 372"/>
              <a:gd name="T21" fmla="*/ 136 h 247"/>
              <a:gd name="T22" fmla="*/ 167 w 372"/>
              <a:gd name="T23" fmla="*/ 134 h 247"/>
              <a:gd name="T24" fmla="*/ 167 w 372"/>
              <a:gd name="T25" fmla="*/ 156 h 247"/>
              <a:gd name="T26" fmla="*/ 217 w 372"/>
              <a:gd name="T27" fmla="*/ 171 h 247"/>
              <a:gd name="T28" fmla="*/ 251 w 372"/>
              <a:gd name="T29" fmla="*/ 188 h 247"/>
              <a:gd name="T30" fmla="*/ 266 w 372"/>
              <a:gd name="T31" fmla="*/ 223 h 247"/>
              <a:gd name="T32" fmla="*/ 265 w 372"/>
              <a:gd name="T33" fmla="*/ 234 h 247"/>
              <a:gd name="T34" fmla="*/ 259 w 372"/>
              <a:gd name="T35" fmla="*/ 246 h 247"/>
              <a:gd name="T36" fmla="*/ 222 w 372"/>
              <a:gd name="T37" fmla="*/ 230 h 247"/>
              <a:gd name="T38" fmla="*/ 217 w 372"/>
              <a:gd name="T39" fmla="*/ 217 h 247"/>
              <a:gd name="T40" fmla="*/ 133 w 372"/>
              <a:gd name="T41" fmla="*/ 185 h 247"/>
              <a:gd name="T42" fmla="*/ 191 w 372"/>
              <a:gd name="T43" fmla="*/ 39 h 247"/>
              <a:gd name="T44" fmla="*/ 83 w 372"/>
              <a:gd name="T45" fmla="*/ 83 h 247"/>
              <a:gd name="T46" fmla="*/ 39 w 372"/>
              <a:gd name="T47" fmla="*/ 191 h 247"/>
              <a:gd name="T48" fmla="*/ 44 w 372"/>
              <a:gd name="T49" fmla="*/ 231 h 247"/>
              <a:gd name="T50" fmla="*/ 9 w 372"/>
              <a:gd name="T51" fmla="*/ 247 h 247"/>
              <a:gd name="T52" fmla="*/ 0 w 372"/>
              <a:gd name="T53" fmla="*/ 191 h 247"/>
              <a:gd name="T54" fmla="*/ 56 w 372"/>
              <a:gd name="T55" fmla="*/ 56 h 247"/>
              <a:gd name="T56" fmla="*/ 191 w 372"/>
              <a:gd name="T57" fmla="*/ 0 h 247"/>
              <a:gd name="T58" fmla="*/ 326 w 372"/>
              <a:gd name="T59" fmla="*/ 56 h 247"/>
              <a:gd name="T60" fmla="*/ 372 w 372"/>
              <a:gd name="T61" fmla="*/ 132 h 247"/>
              <a:gd name="T62" fmla="*/ 339 w 372"/>
              <a:gd name="T63" fmla="*/ 152 h 247"/>
              <a:gd name="T64" fmla="*/ 299 w 372"/>
              <a:gd name="T65" fmla="*/ 83 h 247"/>
              <a:gd name="T66" fmla="*/ 191 w 372"/>
              <a:gd name="T67" fmla="*/ 3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2" h="247">
                <a:moveTo>
                  <a:pt x="133" y="185"/>
                </a:moveTo>
                <a:cubicBezTo>
                  <a:pt x="123" y="177"/>
                  <a:pt x="118" y="166"/>
                  <a:pt x="118" y="152"/>
                </a:cubicBezTo>
                <a:cubicBezTo>
                  <a:pt x="118" y="136"/>
                  <a:pt x="124" y="124"/>
                  <a:pt x="136" y="115"/>
                </a:cubicBezTo>
                <a:cubicBezTo>
                  <a:pt x="147" y="105"/>
                  <a:pt x="160" y="100"/>
                  <a:pt x="180" y="100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205" y="84"/>
                  <a:pt x="205" y="84"/>
                  <a:pt x="205" y="84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24" y="100"/>
                  <a:pt x="235" y="104"/>
                  <a:pt x="246" y="114"/>
                </a:cubicBezTo>
                <a:cubicBezTo>
                  <a:pt x="257" y="123"/>
                  <a:pt x="262" y="136"/>
                  <a:pt x="263" y="152"/>
                </a:cubicBezTo>
                <a:cubicBezTo>
                  <a:pt x="221" y="152"/>
                  <a:pt x="221" y="152"/>
                  <a:pt x="221" y="152"/>
                </a:cubicBezTo>
                <a:cubicBezTo>
                  <a:pt x="220" y="145"/>
                  <a:pt x="218" y="140"/>
                  <a:pt x="215" y="136"/>
                </a:cubicBezTo>
                <a:cubicBezTo>
                  <a:pt x="208" y="128"/>
                  <a:pt x="176" y="128"/>
                  <a:pt x="167" y="134"/>
                </a:cubicBezTo>
                <a:cubicBezTo>
                  <a:pt x="161" y="139"/>
                  <a:pt x="160" y="151"/>
                  <a:pt x="167" y="156"/>
                </a:cubicBezTo>
                <a:cubicBezTo>
                  <a:pt x="175" y="162"/>
                  <a:pt x="205" y="167"/>
                  <a:pt x="217" y="171"/>
                </a:cubicBezTo>
                <a:cubicBezTo>
                  <a:pt x="232" y="176"/>
                  <a:pt x="244" y="181"/>
                  <a:pt x="251" y="188"/>
                </a:cubicBezTo>
                <a:cubicBezTo>
                  <a:pt x="261" y="197"/>
                  <a:pt x="266" y="208"/>
                  <a:pt x="266" y="223"/>
                </a:cubicBezTo>
                <a:cubicBezTo>
                  <a:pt x="266" y="227"/>
                  <a:pt x="266" y="231"/>
                  <a:pt x="265" y="234"/>
                </a:cubicBezTo>
                <a:cubicBezTo>
                  <a:pt x="263" y="238"/>
                  <a:pt x="261" y="242"/>
                  <a:pt x="259" y="246"/>
                </a:cubicBezTo>
                <a:cubicBezTo>
                  <a:pt x="247" y="240"/>
                  <a:pt x="235" y="235"/>
                  <a:pt x="222" y="230"/>
                </a:cubicBezTo>
                <a:cubicBezTo>
                  <a:pt x="223" y="225"/>
                  <a:pt x="221" y="220"/>
                  <a:pt x="217" y="217"/>
                </a:cubicBezTo>
                <a:cubicBezTo>
                  <a:pt x="200" y="204"/>
                  <a:pt x="158" y="207"/>
                  <a:pt x="133" y="185"/>
                </a:cubicBezTo>
                <a:close/>
                <a:moveTo>
                  <a:pt x="191" y="39"/>
                </a:moveTo>
                <a:cubicBezTo>
                  <a:pt x="149" y="39"/>
                  <a:pt x="111" y="56"/>
                  <a:pt x="83" y="83"/>
                </a:cubicBezTo>
                <a:cubicBezTo>
                  <a:pt x="56" y="111"/>
                  <a:pt x="39" y="149"/>
                  <a:pt x="39" y="191"/>
                </a:cubicBezTo>
                <a:cubicBezTo>
                  <a:pt x="39" y="205"/>
                  <a:pt x="40" y="219"/>
                  <a:pt x="44" y="231"/>
                </a:cubicBezTo>
                <a:cubicBezTo>
                  <a:pt x="32" y="236"/>
                  <a:pt x="20" y="241"/>
                  <a:pt x="9" y="247"/>
                </a:cubicBezTo>
                <a:cubicBezTo>
                  <a:pt x="3" y="229"/>
                  <a:pt x="0" y="210"/>
                  <a:pt x="0" y="191"/>
                </a:cubicBezTo>
                <a:cubicBezTo>
                  <a:pt x="0" y="138"/>
                  <a:pt x="22" y="91"/>
                  <a:pt x="56" y="56"/>
                </a:cubicBezTo>
                <a:cubicBezTo>
                  <a:pt x="91" y="22"/>
                  <a:pt x="138" y="0"/>
                  <a:pt x="191" y="0"/>
                </a:cubicBezTo>
                <a:cubicBezTo>
                  <a:pt x="244" y="0"/>
                  <a:pt x="291" y="22"/>
                  <a:pt x="326" y="56"/>
                </a:cubicBezTo>
                <a:cubicBezTo>
                  <a:pt x="347" y="77"/>
                  <a:pt x="363" y="103"/>
                  <a:pt x="372" y="132"/>
                </a:cubicBezTo>
                <a:cubicBezTo>
                  <a:pt x="361" y="138"/>
                  <a:pt x="349" y="145"/>
                  <a:pt x="339" y="152"/>
                </a:cubicBezTo>
                <a:cubicBezTo>
                  <a:pt x="332" y="126"/>
                  <a:pt x="318" y="102"/>
                  <a:pt x="299" y="83"/>
                </a:cubicBezTo>
                <a:cubicBezTo>
                  <a:pt x="271" y="56"/>
                  <a:pt x="233" y="39"/>
                  <a:pt x="191" y="39"/>
                </a:cubicBezTo>
                <a:close/>
              </a:path>
            </a:pathLst>
          </a:custGeom>
          <a:solidFill>
            <a:srgbClr val="006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8242846" y="1002238"/>
            <a:ext cx="335376" cy="351103"/>
          </a:xfrm>
          <a:custGeom>
            <a:avLst/>
            <a:gdLst>
              <a:gd name="T0" fmla="*/ 41 w 388"/>
              <a:gd name="T1" fmla="*/ 59 h 406"/>
              <a:gd name="T2" fmla="*/ 185 w 388"/>
              <a:gd name="T3" fmla="*/ 0 h 406"/>
              <a:gd name="T4" fmla="*/ 329 w 388"/>
              <a:gd name="T5" fmla="*/ 59 h 406"/>
              <a:gd name="T6" fmla="*/ 388 w 388"/>
              <a:gd name="T7" fmla="*/ 203 h 406"/>
              <a:gd name="T8" fmla="*/ 329 w 388"/>
              <a:gd name="T9" fmla="*/ 347 h 406"/>
              <a:gd name="T10" fmla="*/ 185 w 388"/>
              <a:gd name="T11" fmla="*/ 406 h 406"/>
              <a:gd name="T12" fmla="*/ 111 w 388"/>
              <a:gd name="T13" fmla="*/ 393 h 406"/>
              <a:gd name="T14" fmla="*/ 116 w 388"/>
              <a:gd name="T15" fmla="*/ 342 h 406"/>
              <a:gd name="T16" fmla="*/ 36 w 388"/>
              <a:gd name="T17" fmla="*/ 149 h 406"/>
              <a:gd name="T18" fmla="*/ 0 w 388"/>
              <a:gd name="T19" fmla="*/ 119 h 406"/>
              <a:gd name="T20" fmla="*/ 41 w 388"/>
              <a:gd name="T21" fmla="*/ 59 h 406"/>
              <a:gd name="T22" fmla="*/ 123 w 388"/>
              <a:gd name="T23" fmla="*/ 197 h 406"/>
              <a:gd name="T24" fmla="*/ 107 w 388"/>
              <a:gd name="T25" fmla="*/ 161 h 406"/>
              <a:gd name="T26" fmla="*/ 126 w 388"/>
              <a:gd name="T27" fmla="*/ 121 h 406"/>
              <a:gd name="T28" fmla="*/ 173 w 388"/>
              <a:gd name="T29" fmla="*/ 105 h 406"/>
              <a:gd name="T30" fmla="*/ 173 w 388"/>
              <a:gd name="T31" fmla="*/ 88 h 406"/>
              <a:gd name="T32" fmla="*/ 200 w 388"/>
              <a:gd name="T33" fmla="*/ 88 h 406"/>
              <a:gd name="T34" fmla="*/ 200 w 388"/>
              <a:gd name="T35" fmla="*/ 104 h 406"/>
              <a:gd name="T36" fmla="*/ 244 w 388"/>
              <a:gd name="T37" fmla="*/ 120 h 406"/>
              <a:gd name="T38" fmla="*/ 262 w 388"/>
              <a:gd name="T39" fmla="*/ 161 h 406"/>
              <a:gd name="T40" fmla="*/ 217 w 388"/>
              <a:gd name="T41" fmla="*/ 161 h 406"/>
              <a:gd name="T42" fmla="*/ 211 w 388"/>
              <a:gd name="T43" fmla="*/ 144 h 406"/>
              <a:gd name="T44" fmla="*/ 160 w 388"/>
              <a:gd name="T45" fmla="*/ 142 h 406"/>
              <a:gd name="T46" fmla="*/ 159 w 388"/>
              <a:gd name="T47" fmla="*/ 165 h 406"/>
              <a:gd name="T48" fmla="*/ 213 w 388"/>
              <a:gd name="T49" fmla="*/ 181 h 406"/>
              <a:gd name="T50" fmla="*/ 250 w 388"/>
              <a:gd name="T51" fmla="*/ 200 h 406"/>
              <a:gd name="T52" fmla="*/ 265 w 388"/>
              <a:gd name="T53" fmla="*/ 237 h 406"/>
              <a:gd name="T54" fmla="*/ 248 w 388"/>
              <a:gd name="T55" fmla="*/ 279 h 406"/>
              <a:gd name="T56" fmla="*/ 198 w 388"/>
              <a:gd name="T57" fmla="*/ 296 h 406"/>
              <a:gd name="T58" fmla="*/ 198 w 388"/>
              <a:gd name="T59" fmla="*/ 318 h 406"/>
              <a:gd name="T60" fmla="*/ 172 w 388"/>
              <a:gd name="T61" fmla="*/ 318 h 406"/>
              <a:gd name="T62" fmla="*/ 172 w 388"/>
              <a:gd name="T63" fmla="*/ 296 h 406"/>
              <a:gd name="T64" fmla="*/ 123 w 388"/>
              <a:gd name="T65" fmla="*/ 279 h 406"/>
              <a:gd name="T66" fmla="*/ 105 w 388"/>
              <a:gd name="T67" fmla="*/ 233 h 406"/>
              <a:gd name="T68" fmla="*/ 152 w 388"/>
              <a:gd name="T69" fmla="*/ 233 h 406"/>
              <a:gd name="T70" fmla="*/ 158 w 388"/>
              <a:gd name="T71" fmla="*/ 254 h 406"/>
              <a:gd name="T72" fmla="*/ 212 w 388"/>
              <a:gd name="T73" fmla="*/ 256 h 406"/>
              <a:gd name="T74" fmla="*/ 213 w 388"/>
              <a:gd name="T75" fmla="*/ 231 h 406"/>
              <a:gd name="T76" fmla="*/ 123 w 388"/>
              <a:gd name="T77" fmla="*/ 19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8" h="406">
                <a:moveTo>
                  <a:pt x="41" y="59"/>
                </a:moveTo>
                <a:cubicBezTo>
                  <a:pt x="78" y="22"/>
                  <a:pt x="129" y="0"/>
                  <a:pt x="185" y="0"/>
                </a:cubicBezTo>
                <a:cubicBezTo>
                  <a:pt x="241" y="0"/>
                  <a:pt x="292" y="22"/>
                  <a:pt x="329" y="59"/>
                </a:cubicBezTo>
                <a:cubicBezTo>
                  <a:pt x="366" y="96"/>
                  <a:pt x="388" y="147"/>
                  <a:pt x="388" y="203"/>
                </a:cubicBezTo>
                <a:cubicBezTo>
                  <a:pt x="388" y="259"/>
                  <a:pt x="366" y="310"/>
                  <a:pt x="329" y="347"/>
                </a:cubicBezTo>
                <a:cubicBezTo>
                  <a:pt x="292" y="384"/>
                  <a:pt x="241" y="406"/>
                  <a:pt x="185" y="406"/>
                </a:cubicBezTo>
                <a:cubicBezTo>
                  <a:pt x="159" y="406"/>
                  <a:pt x="134" y="401"/>
                  <a:pt x="111" y="393"/>
                </a:cubicBezTo>
                <a:cubicBezTo>
                  <a:pt x="114" y="376"/>
                  <a:pt x="116" y="359"/>
                  <a:pt x="116" y="342"/>
                </a:cubicBezTo>
                <a:cubicBezTo>
                  <a:pt x="116" y="270"/>
                  <a:pt x="87" y="200"/>
                  <a:pt x="36" y="149"/>
                </a:cubicBezTo>
                <a:cubicBezTo>
                  <a:pt x="25" y="138"/>
                  <a:pt x="13" y="128"/>
                  <a:pt x="0" y="119"/>
                </a:cubicBezTo>
                <a:cubicBezTo>
                  <a:pt x="10" y="96"/>
                  <a:pt x="24" y="76"/>
                  <a:pt x="41" y="59"/>
                </a:cubicBezTo>
                <a:close/>
                <a:moveTo>
                  <a:pt x="123" y="197"/>
                </a:moveTo>
                <a:cubicBezTo>
                  <a:pt x="112" y="188"/>
                  <a:pt x="107" y="176"/>
                  <a:pt x="107" y="161"/>
                </a:cubicBezTo>
                <a:cubicBezTo>
                  <a:pt x="107" y="144"/>
                  <a:pt x="113" y="131"/>
                  <a:pt x="126" y="121"/>
                </a:cubicBezTo>
                <a:cubicBezTo>
                  <a:pt x="138" y="111"/>
                  <a:pt x="152" y="105"/>
                  <a:pt x="173" y="105"/>
                </a:cubicBezTo>
                <a:cubicBezTo>
                  <a:pt x="173" y="88"/>
                  <a:pt x="173" y="88"/>
                  <a:pt x="173" y="88"/>
                </a:cubicBezTo>
                <a:cubicBezTo>
                  <a:pt x="200" y="88"/>
                  <a:pt x="200" y="88"/>
                  <a:pt x="200" y="88"/>
                </a:cubicBezTo>
                <a:cubicBezTo>
                  <a:pt x="200" y="104"/>
                  <a:pt x="200" y="104"/>
                  <a:pt x="200" y="104"/>
                </a:cubicBezTo>
                <a:cubicBezTo>
                  <a:pt x="220" y="105"/>
                  <a:pt x="233" y="110"/>
                  <a:pt x="244" y="120"/>
                </a:cubicBezTo>
                <a:cubicBezTo>
                  <a:pt x="255" y="130"/>
                  <a:pt x="261" y="143"/>
                  <a:pt x="262" y="161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16" y="154"/>
                  <a:pt x="214" y="148"/>
                  <a:pt x="211" y="144"/>
                </a:cubicBezTo>
                <a:cubicBezTo>
                  <a:pt x="203" y="135"/>
                  <a:pt x="168" y="135"/>
                  <a:pt x="160" y="142"/>
                </a:cubicBezTo>
                <a:cubicBezTo>
                  <a:pt x="152" y="147"/>
                  <a:pt x="152" y="160"/>
                  <a:pt x="159" y="165"/>
                </a:cubicBezTo>
                <a:cubicBezTo>
                  <a:pt x="168" y="172"/>
                  <a:pt x="200" y="177"/>
                  <a:pt x="213" y="181"/>
                </a:cubicBezTo>
                <a:cubicBezTo>
                  <a:pt x="229" y="186"/>
                  <a:pt x="242" y="193"/>
                  <a:pt x="250" y="200"/>
                </a:cubicBezTo>
                <a:cubicBezTo>
                  <a:pt x="260" y="209"/>
                  <a:pt x="265" y="221"/>
                  <a:pt x="265" y="237"/>
                </a:cubicBezTo>
                <a:cubicBezTo>
                  <a:pt x="265" y="256"/>
                  <a:pt x="260" y="270"/>
                  <a:pt x="248" y="279"/>
                </a:cubicBezTo>
                <a:cubicBezTo>
                  <a:pt x="236" y="289"/>
                  <a:pt x="222" y="295"/>
                  <a:pt x="198" y="296"/>
                </a:cubicBezTo>
                <a:cubicBezTo>
                  <a:pt x="198" y="318"/>
                  <a:pt x="198" y="318"/>
                  <a:pt x="198" y="318"/>
                </a:cubicBezTo>
                <a:cubicBezTo>
                  <a:pt x="172" y="318"/>
                  <a:pt x="172" y="318"/>
                  <a:pt x="172" y="31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50" y="295"/>
                  <a:pt x="136" y="290"/>
                  <a:pt x="123" y="279"/>
                </a:cubicBezTo>
                <a:cubicBezTo>
                  <a:pt x="111" y="268"/>
                  <a:pt x="105" y="252"/>
                  <a:pt x="105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3" y="243"/>
                  <a:pt x="155" y="250"/>
                  <a:pt x="158" y="254"/>
                </a:cubicBezTo>
                <a:cubicBezTo>
                  <a:pt x="167" y="265"/>
                  <a:pt x="203" y="263"/>
                  <a:pt x="212" y="256"/>
                </a:cubicBezTo>
                <a:cubicBezTo>
                  <a:pt x="220" y="251"/>
                  <a:pt x="221" y="237"/>
                  <a:pt x="213" y="231"/>
                </a:cubicBezTo>
                <a:cubicBezTo>
                  <a:pt x="195" y="216"/>
                  <a:pt x="150" y="220"/>
                  <a:pt x="123" y="197"/>
                </a:cubicBezTo>
                <a:close/>
              </a:path>
            </a:pathLst>
          </a:custGeom>
          <a:solidFill>
            <a:srgbClr val="006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7903081" y="1095865"/>
            <a:ext cx="406328" cy="405962"/>
          </a:xfrm>
          <a:custGeom>
            <a:avLst/>
            <a:gdLst>
              <a:gd name="T0" fmla="*/ 235 w 470"/>
              <a:gd name="T1" fmla="*/ 57 h 470"/>
              <a:gd name="T2" fmla="*/ 109 w 470"/>
              <a:gd name="T3" fmla="*/ 109 h 470"/>
              <a:gd name="T4" fmla="*/ 57 w 470"/>
              <a:gd name="T5" fmla="*/ 235 h 470"/>
              <a:gd name="T6" fmla="*/ 109 w 470"/>
              <a:gd name="T7" fmla="*/ 361 h 470"/>
              <a:gd name="T8" fmla="*/ 235 w 470"/>
              <a:gd name="T9" fmla="*/ 413 h 470"/>
              <a:gd name="T10" fmla="*/ 361 w 470"/>
              <a:gd name="T11" fmla="*/ 361 h 470"/>
              <a:gd name="T12" fmla="*/ 413 w 470"/>
              <a:gd name="T13" fmla="*/ 235 h 470"/>
              <a:gd name="T14" fmla="*/ 361 w 470"/>
              <a:gd name="T15" fmla="*/ 109 h 470"/>
              <a:gd name="T16" fmla="*/ 235 w 470"/>
              <a:gd name="T17" fmla="*/ 57 h 470"/>
              <a:gd name="T18" fmla="*/ 170 w 470"/>
              <a:gd name="T19" fmla="*/ 228 h 470"/>
              <a:gd name="T20" fmla="*/ 154 w 470"/>
              <a:gd name="T21" fmla="*/ 191 h 470"/>
              <a:gd name="T22" fmla="*/ 173 w 470"/>
              <a:gd name="T23" fmla="*/ 149 h 470"/>
              <a:gd name="T24" fmla="*/ 222 w 470"/>
              <a:gd name="T25" fmla="*/ 132 h 470"/>
              <a:gd name="T26" fmla="*/ 222 w 470"/>
              <a:gd name="T27" fmla="*/ 114 h 470"/>
              <a:gd name="T28" fmla="*/ 251 w 470"/>
              <a:gd name="T29" fmla="*/ 114 h 470"/>
              <a:gd name="T30" fmla="*/ 251 w 470"/>
              <a:gd name="T31" fmla="*/ 132 h 470"/>
              <a:gd name="T32" fmla="*/ 296 w 470"/>
              <a:gd name="T33" fmla="*/ 148 h 470"/>
              <a:gd name="T34" fmla="*/ 314 w 470"/>
              <a:gd name="T35" fmla="*/ 190 h 470"/>
              <a:gd name="T36" fmla="*/ 267 w 470"/>
              <a:gd name="T37" fmla="*/ 190 h 470"/>
              <a:gd name="T38" fmla="*/ 262 w 470"/>
              <a:gd name="T39" fmla="*/ 173 h 470"/>
              <a:gd name="T40" fmla="*/ 208 w 470"/>
              <a:gd name="T41" fmla="*/ 171 h 470"/>
              <a:gd name="T42" fmla="*/ 208 w 470"/>
              <a:gd name="T43" fmla="*/ 196 h 470"/>
              <a:gd name="T44" fmla="*/ 264 w 470"/>
              <a:gd name="T45" fmla="*/ 212 h 470"/>
              <a:gd name="T46" fmla="*/ 302 w 470"/>
              <a:gd name="T47" fmla="*/ 231 h 470"/>
              <a:gd name="T48" fmla="*/ 318 w 470"/>
              <a:gd name="T49" fmla="*/ 271 h 470"/>
              <a:gd name="T50" fmla="*/ 300 w 470"/>
              <a:gd name="T51" fmla="*/ 314 h 470"/>
              <a:gd name="T52" fmla="*/ 248 w 470"/>
              <a:gd name="T53" fmla="*/ 333 h 470"/>
              <a:gd name="T54" fmla="*/ 248 w 470"/>
              <a:gd name="T55" fmla="*/ 355 h 470"/>
              <a:gd name="T56" fmla="*/ 219 w 470"/>
              <a:gd name="T57" fmla="*/ 355 h 470"/>
              <a:gd name="T58" fmla="*/ 219 w 470"/>
              <a:gd name="T59" fmla="*/ 333 h 470"/>
              <a:gd name="T60" fmla="*/ 171 w 470"/>
              <a:gd name="T61" fmla="*/ 313 h 470"/>
              <a:gd name="T62" fmla="*/ 151 w 470"/>
              <a:gd name="T63" fmla="*/ 266 h 470"/>
              <a:gd name="T64" fmla="*/ 201 w 470"/>
              <a:gd name="T65" fmla="*/ 266 h 470"/>
              <a:gd name="T66" fmla="*/ 207 w 470"/>
              <a:gd name="T67" fmla="*/ 288 h 470"/>
              <a:gd name="T68" fmla="*/ 263 w 470"/>
              <a:gd name="T69" fmla="*/ 290 h 470"/>
              <a:gd name="T70" fmla="*/ 264 w 470"/>
              <a:gd name="T71" fmla="*/ 264 h 470"/>
              <a:gd name="T72" fmla="*/ 170 w 470"/>
              <a:gd name="T73" fmla="*/ 228 h 470"/>
              <a:gd name="T74" fmla="*/ 69 w 470"/>
              <a:gd name="T75" fmla="*/ 69 h 470"/>
              <a:gd name="T76" fmla="*/ 235 w 470"/>
              <a:gd name="T77" fmla="*/ 0 h 470"/>
              <a:gd name="T78" fmla="*/ 401 w 470"/>
              <a:gd name="T79" fmla="*/ 69 h 470"/>
              <a:gd name="T80" fmla="*/ 470 w 470"/>
              <a:gd name="T81" fmla="*/ 235 h 470"/>
              <a:gd name="T82" fmla="*/ 401 w 470"/>
              <a:gd name="T83" fmla="*/ 401 h 470"/>
              <a:gd name="T84" fmla="*/ 235 w 470"/>
              <a:gd name="T85" fmla="*/ 470 h 470"/>
              <a:gd name="T86" fmla="*/ 69 w 470"/>
              <a:gd name="T87" fmla="*/ 401 h 470"/>
              <a:gd name="T88" fmla="*/ 0 w 470"/>
              <a:gd name="T89" fmla="*/ 235 h 470"/>
              <a:gd name="T90" fmla="*/ 69 w 470"/>
              <a:gd name="T91" fmla="*/ 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0" h="470">
                <a:moveTo>
                  <a:pt x="235" y="57"/>
                </a:moveTo>
                <a:cubicBezTo>
                  <a:pt x="186" y="57"/>
                  <a:pt x="141" y="77"/>
                  <a:pt x="109" y="109"/>
                </a:cubicBezTo>
                <a:cubicBezTo>
                  <a:pt x="77" y="141"/>
                  <a:pt x="57" y="186"/>
                  <a:pt x="57" y="235"/>
                </a:cubicBezTo>
                <a:cubicBezTo>
                  <a:pt x="57" y="284"/>
                  <a:pt x="77" y="328"/>
                  <a:pt x="109" y="361"/>
                </a:cubicBezTo>
                <a:cubicBezTo>
                  <a:pt x="141" y="393"/>
                  <a:pt x="186" y="413"/>
                  <a:pt x="235" y="413"/>
                </a:cubicBezTo>
                <a:cubicBezTo>
                  <a:pt x="284" y="413"/>
                  <a:pt x="328" y="393"/>
                  <a:pt x="361" y="361"/>
                </a:cubicBezTo>
                <a:cubicBezTo>
                  <a:pt x="393" y="328"/>
                  <a:pt x="413" y="284"/>
                  <a:pt x="413" y="235"/>
                </a:cubicBezTo>
                <a:cubicBezTo>
                  <a:pt x="413" y="186"/>
                  <a:pt x="393" y="141"/>
                  <a:pt x="361" y="109"/>
                </a:cubicBezTo>
                <a:cubicBezTo>
                  <a:pt x="328" y="77"/>
                  <a:pt x="284" y="57"/>
                  <a:pt x="235" y="57"/>
                </a:cubicBezTo>
                <a:close/>
                <a:moveTo>
                  <a:pt x="170" y="228"/>
                </a:moveTo>
                <a:cubicBezTo>
                  <a:pt x="159" y="219"/>
                  <a:pt x="154" y="207"/>
                  <a:pt x="154" y="191"/>
                </a:cubicBezTo>
                <a:cubicBezTo>
                  <a:pt x="154" y="174"/>
                  <a:pt x="160" y="160"/>
                  <a:pt x="173" y="149"/>
                </a:cubicBezTo>
                <a:cubicBezTo>
                  <a:pt x="186" y="139"/>
                  <a:pt x="200" y="133"/>
                  <a:pt x="222" y="132"/>
                </a:cubicBezTo>
                <a:cubicBezTo>
                  <a:pt x="222" y="114"/>
                  <a:pt x="222" y="114"/>
                  <a:pt x="222" y="114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1" y="132"/>
                  <a:pt x="251" y="132"/>
                  <a:pt x="251" y="132"/>
                </a:cubicBezTo>
                <a:cubicBezTo>
                  <a:pt x="272" y="133"/>
                  <a:pt x="284" y="138"/>
                  <a:pt x="296" y="148"/>
                </a:cubicBezTo>
                <a:cubicBezTo>
                  <a:pt x="308" y="158"/>
                  <a:pt x="313" y="172"/>
                  <a:pt x="314" y="190"/>
                </a:cubicBezTo>
                <a:cubicBezTo>
                  <a:pt x="267" y="190"/>
                  <a:pt x="267" y="190"/>
                  <a:pt x="267" y="190"/>
                </a:cubicBezTo>
                <a:cubicBezTo>
                  <a:pt x="266" y="182"/>
                  <a:pt x="265" y="177"/>
                  <a:pt x="262" y="173"/>
                </a:cubicBezTo>
                <a:cubicBezTo>
                  <a:pt x="254" y="164"/>
                  <a:pt x="218" y="164"/>
                  <a:pt x="208" y="171"/>
                </a:cubicBezTo>
                <a:cubicBezTo>
                  <a:pt x="201" y="177"/>
                  <a:pt x="200" y="190"/>
                  <a:pt x="208" y="196"/>
                </a:cubicBezTo>
                <a:cubicBezTo>
                  <a:pt x="217" y="203"/>
                  <a:pt x="250" y="208"/>
                  <a:pt x="264" y="212"/>
                </a:cubicBezTo>
                <a:cubicBezTo>
                  <a:pt x="281" y="218"/>
                  <a:pt x="294" y="224"/>
                  <a:pt x="302" y="231"/>
                </a:cubicBezTo>
                <a:cubicBezTo>
                  <a:pt x="313" y="241"/>
                  <a:pt x="318" y="254"/>
                  <a:pt x="318" y="271"/>
                </a:cubicBezTo>
                <a:cubicBezTo>
                  <a:pt x="319" y="290"/>
                  <a:pt x="312" y="304"/>
                  <a:pt x="300" y="314"/>
                </a:cubicBezTo>
                <a:cubicBezTo>
                  <a:pt x="288" y="325"/>
                  <a:pt x="272" y="332"/>
                  <a:pt x="248" y="333"/>
                </a:cubicBezTo>
                <a:cubicBezTo>
                  <a:pt x="248" y="355"/>
                  <a:pt x="248" y="355"/>
                  <a:pt x="248" y="355"/>
                </a:cubicBezTo>
                <a:cubicBezTo>
                  <a:pt x="219" y="355"/>
                  <a:pt x="219" y="355"/>
                  <a:pt x="219" y="355"/>
                </a:cubicBezTo>
                <a:cubicBezTo>
                  <a:pt x="219" y="333"/>
                  <a:pt x="219" y="333"/>
                  <a:pt x="219" y="333"/>
                </a:cubicBezTo>
                <a:cubicBezTo>
                  <a:pt x="196" y="333"/>
                  <a:pt x="183" y="325"/>
                  <a:pt x="171" y="313"/>
                </a:cubicBezTo>
                <a:cubicBezTo>
                  <a:pt x="158" y="302"/>
                  <a:pt x="151" y="286"/>
                  <a:pt x="151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2" y="276"/>
                  <a:pt x="204" y="283"/>
                  <a:pt x="207" y="288"/>
                </a:cubicBezTo>
                <a:cubicBezTo>
                  <a:pt x="216" y="299"/>
                  <a:pt x="254" y="297"/>
                  <a:pt x="263" y="290"/>
                </a:cubicBezTo>
                <a:cubicBezTo>
                  <a:pt x="272" y="284"/>
                  <a:pt x="272" y="271"/>
                  <a:pt x="264" y="264"/>
                </a:cubicBezTo>
                <a:cubicBezTo>
                  <a:pt x="245" y="249"/>
                  <a:pt x="198" y="252"/>
                  <a:pt x="170" y="228"/>
                </a:cubicBezTo>
                <a:close/>
                <a:moveTo>
                  <a:pt x="69" y="69"/>
                </a:moveTo>
                <a:cubicBezTo>
                  <a:pt x="111" y="26"/>
                  <a:pt x="170" y="0"/>
                  <a:pt x="235" y="0"/>
                </a:cubicBezTo>
                <a:cubicBezTo>
                  <a:pt x="300" y="0"/>
                  <a:pt x="359" y="26"/>
                  <a:pt x="401" y="69"/>
                </a:cubicBezTo>
                <a:cubicBezTo>
                  <a:pt x="444" y="111"/>
                  <a:pt x="470" y="170"/>
                  <a:pt x="470" y="235"/>
                </a:cubicBezTo>
                <a:cubicBezTo>
                  <a:pt x="470" y="300"/>
                  <a:pt x="444" y="359"/>
                  <a:pt x="401" y="401"/>
                </a:cubicBezTo>
                <a:cubicBezTo>
                  <a:pt x="359" y="444"/>
                  <a:pt x="300" y="470"/>
                  <a:pt x="235" y="470"/>
                </a:cubicBezTo>
                <a:cubicBezTo>
                  <a:pt x="170" y="470"/>
                  <a:pt x="111" y="444"/>
                  <a:pt x="69" y="401"/>
                </a:cubicBezTo>
                <a:cubicBezTo>
                  <a:pt x="26" y="359"/>
                  <a:pt x="0" y="300"/>
                  <a:pt x="0" y="235"/>
                </a:cubicBezTo>
                <a:cubicBezTo>
                  <a:pt x="0" y="170"/>
                  <a:pt x="26" y="111"/>
                  <a:pt x="69" y="69"/>
                </a:cubicBezTo>
                <a:close/>
              </a:path>
            </a:pathLst>
          </a:custGeom>
          <a:solidFill>
            <a:srgbClr val="3341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7571" y="837293"/>
            <a:ext cx="715006" cy="702571"/>
            <a:chOff x="5037571" y="856343"/>
            <a:chExt cx="715006" cy="702571"/>
          </a:xfrm>
        </p:grpSpPr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60269" y="853751"/>
            <a:ext cx="709154" cy="669655"/>
            <a:chOff x="6460269" y="872801"/>
            <a:chExt cx="709154" cy="669655"/>
          </a:xfrm>
        </p:grpSpPr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solidFill>
              <a:srgbClr val="006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4915782" y="3273799"/>
            <a:ext cx="957852" cy="91799"/>
          </a:xfrm>
          <a:custGeom>
            <a:avLst/>
            <a:gdLst>
              <a:gd name="T0" fmla="*/ 64 w 1108"/>
              <a:gd name="T1" fmla="*/ 44 h 106"/>
              <a:gd name="T2" fmla="*/ 62 w 1108"/>
              <a:gd name="T3" fmla="*/ 97 h 106"/>
              <a:gd name="T4" fmla="*/ 32 w 1108"/>
              <a:gd name="T5" fmla="*/ 46 h 106"/>
              <a:gd name="T6" fmla="*/ 16 w 1108"/>
              <a:gd name="T7" fmla="*/ 18 h 106"/>
              <a:gd name="T8" fmla="*/ 49 w 1108"/>
              <a:gd name="T9" fmla="*/ 87 h 106"/>
              <a:gd name="T10" fmla="*/ 142 w 1108"/>
              <a:gd name="T11" fmla="*/ 104 h 106"/>
              <a:gd name="T12" fmla="*/ 95 w 1108"/>
              <a:gd name="T13" fmla="*/ 99 h 106"/>
              <a:gd name="T14" fmla="*/ 108 w 1108"/>
              <a:gd name="T15" fmla="*/ 89 h 106"/>
              <a:gd name="T16" fmla="*/ 155 w 1108"/>
              <a:gd name="T17" fmla="*/ 29 h 106"/>
              <a:gd name="T18" fmla="*/ 195 w 1108"/>
              <a:gd name="T19" fmla="*/ 106 h 106"/>
              <a:gd name="T20" fmla="*/ 209 w 1108"/>
              <a:gd name="T21" fmla="*/ 80 h 106"/>
              <a:gd name="T22" fmla="*/ 179 w 1108"/>
              <a:gd name="T23" fmla="*/ 33 h 106"/>
              <a:gd name="T24" fmla="*/ 187 w 1108"/>
              <a:gd name="T25" fmla="*/ 47 h 106"/>
              <a:gd name="T26" fmla="*/ 226 w 1108"/>
              <a:gd name="T27" fmla="*/ 83 h 106"/>
              <a:gd name="T28" fmla="*/ 258 w 1108"/>
              <a:gd name="T29" fmla="*/ 104 h 106"/>
              <a:gd name="T30" fmla="*/ 259 w 1108"/>
              <a:gd name="T31" fmla="*/ 9 h 106"/>
              <a:gd name="T32" fmla="*/ 345 w 1108"/>
              <a:gd name="T33" fmla="*/ 104 h 106"/>
              <a:gd name="T34" fmla="*/ 300 w 1108"/>
              <a:gd name="T35" fmla="*/ 47 h 106"/>
              <a:gd name="T36" fmla="*/ 292 w 1108"/>
              <a:gd name="T37" fmla="*/ 29 h 106"/>
              <a:gd name="T38" fmla="*/ 345 w 1108"/>
              <a:gd name="T39" fmla="*/ 55 h 106"/>
              <a:gd name="T40" fmla="*/ 371 w 1108"/>
              <a:gd name="T41" fmla="*/ 38 h 106"/>
              <a:gd name="T42" fmla="*/ 378 w 1108"/>
              <a:gd name="T43" fmla="*/ 70 h 106"/>
              <a:gd name="T44" fmla="*/ 425 w 1108"/>
              <a:gd name="T45" fmla="*/ 101 h 106"/>
              <a:gd name="T46" fmla="*/ 378 w 1108"/>
              <a:gd name="T47" fmla="*/ 59 h 106"/>
              <a:gd name="T48" fmla="*/ 487 w 1108"/>
              <a:gd name="T49" fmla="*/ 100 h 106"/>
              <a:gd name="T50" fmla="*/ 480 w 1108"/>
              <a:gd name="T51" fmla="*/ 85 h 106"/>
              <a:gd name="T52" fmla="*/ 440 w 1108"/>
              <a:gd name="T53" fmla="*/ 48 h 106"/>
              <a:gd name="T54" fmla="*/ 468 w 1108"/>
              <a:gd name="T55" fmla="*/ 40 h 106"/>
              <a:gd name="T56" fmla="*/ 493 w 1108"/>
              <a:gd name="T57" fmla="*/ 74 h 106"/>
              <a:gd name="T58" fmla="*/ 506 w 1108"/>
              <a:gd name="T59" fmla="*/ 101 h 106"/>
              <a:gd name="T60" fmla="*/ 539 w 1108"/>
              <a:gd name="T61" fmla="*/ 76 h 106"/>
              <a:gd name="T62" fmla="*/ 535 w 1108"/>
              <a:gd name="T63" fmla="*/ 28 h 106"/>
              <a:gd name="T64" fmla="*/ 525 w 1108"/>
              <a:gd name="T65" fmla="*/ 53 h 106"/>
              <a:gd name="T66" fmla="*/ 675 w 1108"/>
              <a:gd name="T67" fmla="*/ 77 h 106"/>
              <a:gd name="T68" fmla="*/ 625 w 1108"/>
              <a:gd name="T69" fmla="*/ 90 h 106"/>
              <a:gd name="T70" fmla="*/ 637 w 1108"/>
              <a:gd name="T71" fmla="*/ 60 h 106"/>
              <a:gd name="T72" fmla="*/ 673 w 1108"/>
              <a:gd name="T73" fmla="*/ 10 h 106"/>
              <a:gd name="T74" fmla="*/ 630 w 1108"/>
              <a:gd name="T75" fmla="*/ 36 h 106"/>
              <a:gd name="T76" fmla="*/ 675 w 1108"/>
              <a:gd name="T77" fmla="*/ 77 h 106"/>
              <a:gd name="T78" fmla="*/ 717 w 1108"/>
              <a:gd name="T79" fmla="*/ 106 h 106"/>
              <a:gd name="T80" fmla="*/ 706 w 1108"/>
              <a:gd name="T81" fmla="*/ 76 h 106"/>
              <a:gd name="T82" fmla="*/ 740 w 1108"/>
              <a:gd name="T83" fmla="*/ 29 h 106"/>
              <a:gd name="T84" fmla="*/ 782 w 1108"/>
              <a:gd name="T85" fmla="*/ 96 h 106"/>
              <a:gd name="T86" fmla="*/ 826 w 1108"/>
              <a:gd name="T87" fmla="*/ 45 h 106"/>
              <a:gd name="T88" fmla="*/ 829 w 1108"/>
              <a:gd name="T89" fmla="*/ 87 h 106"/>
              <a:gd name="T90" fmla="*/ 849 w 1108"/>
              <a:gd name="T91" fmla="*/ 96 h 106"/>
              <a:gd name="T92" fmla="*/ 893 w 1108"/>
              <a:gd name="T93" fmla="*/ 45 h 106"/>
              <a:gd name="T94" fmla="*/ 896 w 1108"/>
              <a:gd name="T95" fmla="*/ 87 h 106"/>
              <a:gd name="T96" fmla="*/ 918 w 1108"/>
              <a:gd name="T97" fmla="*/ 96 h 106"/>
              <a:gd name="T98" fmla="*/ 975 w 1108"/>
              <a:gd name="T99" fmla="*/ 62 h 106"/>
              <a:gd name="T100" fmla="*/ 958 w 1108"/>
              <a:gd name="T101" fmla="*/ 92 h 106"/>
              <a:gd name="T102" fmla="*/ 942 w 1108"/>
              <a:gd name="T103" fmla="*/ 40 h 106"/>
              <a:gd name="T104" fmla="*/ 942 w 1108"/>
              <a:gd name="T105" fmla="*/ 40 h 106"/>
              <a:gd name="T106" fmla="*/ 986 w 1108"/>
              <a:gd name="T107" fmla="*/ 87 h 106"/>
              <a:gd name="T108" fmla="*/ 1008 w 1108"/>
              <a:gd name="T109" fmla="*/ 71 h 106"/>
              <a:gd name="T110" fmla="*/ 1040 w 1108"/>
              <a:gd name="T111" fmla="*/ 33 h 106"/>
              <a:gd name="T112" fmla="*/ 1020 w 1108"/>
              <a:gd name="T113" fmla="*/ 60 h 106"/>
              <a:gd name="T114" fmla="*/ 1100 w 1108"/>
              <a:gd name="T115" fmla="*/ 100 h 106"/>
              <a:gd name="T116" fmla="*/ 1092 w 1108"/>
              <a:gd name="T117" fmla="*/ 85 h 106"/>
              <a:gd name="T118" fmla="*/ 1052 w 1108"/>
              <a:gd name="T119" fmla="*/ 48 h 106"/>
              <a:gd name="T120" fmla="*/ 1081 w 1108"/>
              <a:gd name="T121" fmla="*/ 40 h 106"/>
              <a:gd name="T122" fmla="*/ 1106 w 1108"/>
              <a:gd name="T123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08" h="106">
                <a:moveTo>
                  <a:pt x="0" y="5"/>
                </a:moveTo>
                <a:cubicBezTo>
                  <a:pt x="30" y="5"/>
                  <a:pt x="30" y="5"/>
                  <a:pt x="30" y="5"/>
                </a:cubicBezTo>
                <a:cubicBezTo>
                  <a:pt x="43" y="5"/>
                  <a:pt x="53" y="7"/>
                  <a:pt x="59" y="11"/>
                </a:cubicBezTo>
                <a:cubicBezTo>
                  <a:pt x="65" y="15"/>
                  <a:pt x="68" y="21"/>
                  <a:pt x="68" y="30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7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4"/>
                  <a:pt x="63" y="56"/>
                  <a:pt x="66" y="60"/>
                </a:cubicBezTo>
                <a:cubicBezTo>
                  <a:pt x="70" y="64"/>
                  <a:pt x="71" y="69"/>
                  <a:pt x="71" y="76"/>
                </a:cubicBezTo>
                <a:cubicBezTo>
                  <a:pt x="71" y="85"/>
                  <a:pt x="68" y="92"/>
                  <a:pt x="62" y="97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1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9" y="46"/>
                  <a:pt x="44" y="45"/>
                  <a:pt x="47" y="43"/>
                </a:cubicBezTo>
                <a:cubicBezTo>
                  <a:pt x="50" y="40"/>
                  <a:pt x="52" y="37"/>
                  <a:pt x="52" y="32"/>
                </a:cubicBezTo>
                <a:cubicBezTo>
                  <a:pt x="52" y="27"/>
                  <a:pt x="50" y="24"/>
                  <a:pt x="46" y="21"/>
                </a:cubicBezTo>
                <a:cubicBezTo>
                  <a:pt x="43" y="19"/>
                  <a:pt x="38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16" y="59"/>
                </a:moveTo>
                <a:cubicBezTo>
                  <a:pt x="16" y="91"/>
                  <a:pt x="16" y="91"/>
                  <a:pt x="16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40" y="91"/>
                  <a:pt x="46" y="89"/>
                  <a:pt x="49" y="87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40" y="95"/>
                  <a:pt x="140" y="95"/>
                  <a:pt x="140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7" y="98"/>
                  <a:pt x="133" y="101"/>
                  <a:pt x="129" y="103"/>
                </a:cubicBezTo>
                <a:cubicBezTo>
                  <a:pt x="125" y="105"/>
                  <a:pt x="121" y="106"/>
                  <a:pt x="115" y="106"/>
                </a:cubicBezTo>
                <a:cubicBezTo>
                  <a:pt x="106" y="106"/>
                  <a:pt x="99" y="104"/>
                  <a:pt x="95" y="99"/>
                </a:cubicBezTo>
                <a:cubicBezTo>
                  <a:pt x="90" y="94"/>
                  <a:pt x="88" y="88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81"/>
                  <a:pt x="105" y="86"/>
                  <a:pt x="108" y="89"/>
                </a:cubicBezTo>
                <a:cubicBezTo>
                  <a:pt x="110" y="91"/>
                  <a:pt x="114" y="93"/>
                  <a:pt x="119" y="93"/>
                </a:cubicBezTo>
                <a:cubicBezTo>
                  <a:pt x="126" y="93"/>
                  <a:pt x="131" y="91"/>
                  <a:pt x="134" y="87"/>
                </a:cubicBezTo>
                <a:cubicBezTo>
                  <a:pt x="137" y="83"/>
                  <a:pt x="138" y="76"/>
                  <a:pt x="138" y="67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4" y="96"/>
                  <a:pt x="218" y="100"/>
                </a:cubicBezTo>
                <a:cubicBezTo>
                  <a:pt x="213" y="104"/>
                  <a:pt x="205" y="106"/>
                  <a:pt x="195" y="106"/>
                </a:cubicBezTo>
                <a:cubicBezTo>
                  <a:pt x="185" y="106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2"/>
                  <a:pt x="188" y="94"/>
                  <a:pt x="196" y="94"/>
                </a:cubicBezTo>
                <a:cubicBezTo>
                  <a:pt x="206" y="94"/>
                  <a:pt x="211" y="91"/>
                  <a:pt x="211" y="85"/>
                </a:cubicBezTo>
                <a:cubicBezTo>
                  <a:pt x="211" y="83"/>
                  <a:pt x="210" y="81"/>
                  <a:pt x="209" y="80"/>
                </a:cubicBezTo>
                <a:cubicBezTo>
                  <a:pt x="208" y="79"/>
                  <a:pt x="206" y="77"/>
                  <a:pt x="204" y="76"/>
                </a:cubicBezTo>
                <a:cubicBezTo>
                  <a:pt x="201" y="74"/>
                  <a:pt x="198" y="73"/>
                  <a:pt x="193" y="71"/>
                </a:cubicBezTo>
                <a:cubicBezTo>
                  <a:pt x="184" y="68"/>
                  <a:pt x="179" y="64"/>
                  <a:pt x="175" y="61"/>
                </a:cubicBezTo>
                <a:cubicBezTo>
                  <a:pt x="172" y="58"/>
                  <a:pt x="171" y="53"/>
                  <a:pt x="171" y="48"/>
                </a:cubicBezTo>
                <a:cubicBezTo>
                  <a:pt x="171" y="42"/>
                  <a:pt x="173" y="37"/>
                  <a:pt x="179" y="33"/>
                </a:cubicBezTo>
                <a:cubicBezTo>
                  <a:pt x="184" y="29"/>
                  <a:pt x="191" y="28"/>
                  <a:pt x="200" y="28"/>
                </a:cubicBezTo>
                <a:cubicBezTo>
                  <a:pt x="209" y="28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2"/>
                  <a:pt x="205" y="40"/>
                  <a:pt x="199" y="40"/>
                </a:cubicBezTo>
                <a:cubicBezTo>
                  <a:pt x="191" y="40"/>
                  <a:pt x="187" y="42"/>
                  <a:pt x="187" y="47"/>
                </a:cubicBezTo>
                <a:cubicBezTo>
                  <a:pt x="187" y="50"/>
                  <a:pt x="188" y="52"/>
                  <a:pt x="190" y="53"/>
                </a:cubicBezTo>
                <a:cubicBezTo>
                  <a:pt x="192" y="55"/>
                  <a:pt x="197" y="57"/>
                  <a:pt x="204" y="60"/>
                </a:cubicBezTo>
                <a:cubicBezTo>
                  <a:pt x="211" y="62"/>
                  <a:pt x="215" y="65"/>
                  <a:pt x="218" y="67"/>
                </a:cubicBezTo>
                <a:cubicBezTo>
                  <a:pt x="221" y="69"/>
                  <a:pt x="223" y="71"/>
                  <a:pt x="224" y="74"/>
                </a:cubicBezTo>
                <a:cubicBezTo>
                  <a:pt x="226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2" y="4"/>
                  <a:pt x="243" y="2"/>
                </a:cubicBezTo>
                <a:cubicBezTo>
                  <a:pt x="245" y="1"/>
                  <a:pt x="247" y="0"/>
                  <a:pt x="250" y="0"/>
                </a:cubicBezTo>
                <a:cubicBezTo>
                  <a:pt x="253" y="0"/>
                  <a:pt x="255" y="1"/>
                  <a:pt x="257" y="2"/>
                </a:cubicBezTo>
                <a:cubicBezTo>
                  <a:pt x="258" y="4"/>
                  <a:pt x="259" y="6"/>
                  <a:pt x="259" y="9"/>
                </a:cubicBezTo>
                <a:cubicBezTo>
                  <a:pt x="259" y="12"/>
                  <a:pt x="258" y="14"/>
                  <a:pt x="257" y="15"/>
                </a:cubicBezTo>
                <a:cubicBezTo>
                  <a:pt x="255" y="17"/>
                  <a:pt x="253" y="18"/>
                  <a:pt x="250" y="18"/>
                </a:cubicBezTo>
                <a:cubicBezTo>
                  <a:pt x="247" y="18"/>
                  <a:pt x="245" y="17"/>
                  <a:pt x="243" y="15"/>
                </a:cubicBezTo>
                <a:cubicBezTo>
                  <a:pt x="242" y="14"/>
                  <a:pt x="241" y="12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8"/>
                  <a:pt x="326" y="45"/>
                </a:cubicBezTo>
                <a:cubicBezTo>
                  <a:pt x="324" y="42"/>
                  <a:pt x="320" y="41"/>
                  <a:pt x="315" y="41"/>
                </a:cubicBezTo>
                <a:cubicBezTo>
                  <a:pt x="308" y="41"/>
                  <a:pt x="303" y="43"/>
                  <a:pt x="300" y="47"/>
                </a:cubicBezTo>
                <a:cubicBezTo>
                  <a:pt x="297" y="51"/>
                  <a:pt x="295" y="57"/>
                  <a:pt x="295" y="6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2" y="29"/>
                  <a:pt x="292" y="29"/>
                  <a:pt x="292" y="29"/>
                </a:cubicBezTo>
                <a:cubicBezTo>
                  <a:pt x="294" y="39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7" y="35"/>
                  <a:pt x="300" y="32"/>
                  <a:pt x="304" y="31"/>
                </a:cubicBezTo>
                <a:cubicBezTo>
                  <a:pt x="309" y="29"/>
                  <a:pt x="313" y="28"/>
                  <a:pt x="318" y="28"/>
                </a:cubicBezTo>
                <a:cubicBezTo>
                  <a:pt x="336" y="28"/>
                  <a:pt x="345" y="37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6"/>
                </a:moveTo>
                <a:cubicBezTo>
                  <a:pt x="387" y="106"/>
                  <a:pt x="378" y="102"/>
                  <a:pt x="371" y="96"/>
                </a:cubicBezTo>
                <a:cubicBezTo>
                  <a:pt x="365" y="89"/>
                  <a:pt x="361" y="79"/>
                  <a:pt x="361" y="67"/>
                </a:cubicBezTo>
                <a:cubicBezTo>
                  <a:pt x="361" y="55"/>
                  <a:pt x="365" y="45"/>
                  <a:pt x="371" y="38"/>
                </a:cubicBezTo>
                <a:cubicBezTo>
                  <a:pt x="377" y="31"/>
                  <a:pt x="385" y="28"/>
                  <a:pt x="396" y="28"/>
                </a:cubicBezTo>
                <a:cubicBezTo>
                  <a:pt x="406" y="28"/>
                  <a:pt x="414" y="31"/>
                  <a:pt x="420" y="37"/>
                </a:cubicBezTo>
                <a:cubicBezTo>
                  <a:pt x="425" y="43"/>
                  <a:pt x="428" y="51"/>
                  <a:pt x="428" y="62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8"/>
                  <a:pt x="380" y="83"/>
                  <a:pt x="384" y="87"/>
                </a:cubicBezTo>
                <a:cubicBezTo>
                  <a:pt x="388" y="91"/>
                  <a:pt x="393" y="93"/>
                  <a:pt x="400" y="93"/>
                </a:cubicBezTo>
                <a:cubicBezTo>
                  <a:pt x="404" y="93"/>
                  <a:pt x="408" y="93"/>
                  <a:pt x="412" y="92"/>
                </a:cubicBezTo>
                <a:cubicBezTo>
                  <a:pt x="416" y="91"/>
                  <a:pt x="420" y="90"/>
                  <a:pt x="425" y="88"/>
                </a:cubicBezTo>
                <a:cubicBezTo>
                  <a:pt x="425" y="101"/>
                  <a:pt x="425" y="101"/>
                  <a:pt x="425" y="101"/>
                </a:cubicBezTo>
                <a:cubicBezTo>
                  <a:pt x="421" y="103"/>
                  <a:pt x="417" y="104"/>
                  <a:pt x="413" y="105"/>
                </a:cubicBezTo>
                <a:cubicBezTo>
                  <a:pt x="409" y="105"/>
                  <a:pt x="404" y="106"/>
                  <a:pt x="399" y="106"/>
                </a:cubicBezTo>
                <a:close/>
                <a:moveTo>
                  <a:pt x="396" y="40"/>
                </a:moveTo>
                <a:cubicBezTo>
                  <a:pt x="391" y="40"/>
                  <a:pt x="387" y="41"/>
                  <a:pt x="384" y="45"/>
                </a:cubicBezTo>
                <a:cubicBezTo>
                  <a:pt x="381" y="48"/>
                  <a:pt x="379" y="53"/>
                  <a:pt x="378" y="59"/>
                </a:cubicBezTo>
                <a:cubicBezTo>
                  <a:pt x="413" y="59"/>
                  <a:pt x="413" y="59"/>
                  <a:pt x="413" y="59"/>
                </a:cubicBezTo>
                <a:cubicBezTo>
                  <a:pt x="412" y="53"/>
                  <a:pt x="411" y="48"/>
                  <a:pt x="408" y="45"/>
                </a:cubicBezTo>
                <a:cubicBezTo>
                  <a:pt x="405" y="41"/>
                  <a:pt x="401" y="40"/>
                  <a:pt x="396" y="40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4"/>
                  <a:pt x="474" y="106"/>
                  <a:pt x="464" y="106"/>
                </a:cubicBezTo>
                <a:cubicBezTo>
                  <a:pt x="454" y="106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2"/>
                  <a:pt x="457" y="94"/>
                  <a:pt x="465" y="94"/>
                </a:cubicBezTo>
                <a:cubicBezTo>
                  <a:pt x="475" y="94"/>
                  <a:pt x="480" y="91"/>
                  <a:pt x="480" y="85"/>
                </a:cubicBezTo>
                <a:cubicBezTo>
                  <a:pt x="480" y="83"/>
                  <a:pt x="479" y="81"/>
                  <a:pt x="478" y="80"/>
                </a:cubicBezTo>
                <a:cubicBezTo>
                  <a:pt x="477" y="79"/>
                  <a:pt x="475" y="77"/>
                  <a:pt x="473" y="76"/>
                </a:cubicBezTo>
                <a:cubicBezTo>
                  <a:pt x="470" y="74"/>
                  <a:pt x="467" y="73"/>
                  <a:pt x="462" y="71"/>
                </a:cubicBezTo>
                <a:cubicBezTo>
                  <a:pt x="454" y="68"/>
                  <a:pt x="448" y="64"/>
                  <a:pt x="445" y="61"/>
                </a:cubicBezTo>
                <a:cubicBezTo>
                  <a:pt x="441" y="58"/>
                  <a:pt x="440" y="53"/>
                  <a:pt x="440" y="48"/>
                </a:cubicBezTo>
                <a:cubicBezTo>
                  <a:pt x="440" y="42"/>
                  <a:pt x="443" y="37"/>
                  <a:pt x="448" y="33"/>
                </a:cubicBezTo>
                <a:cubicBezTo>
                  <a:pt x="453" y="29"/>
                  <a:pt x="460" y="28"/>
                  <a:pt x="469" y="28"/>
                </a:cubicBezTo>
                <a:cubicBezTo>
                  <a:pt x="478" y="28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2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50"/>
                  <a:pt x="457" y="52"/>
                  <a:pt x="459" y="53"/>
                </a:cubicBezTo>
                <a:cubicBezTo>
                  <a:pt x="461" y="55"/>
                  <a:pt x="466" y="57"/>
                  <a:pt x="474" y="60"/>
                </a:cubicBezTo>
                <a:cubicBezTo>
                  <a:pt x="480" y="62"/>
                  <a:pt x="484" y="65"/>
                  <a:pt x="487" y="67"/>
                </a:cubicBezTo>
                <a:cubicBezTo>
                  <a:pt x="490" y="69"/>
                  <a:pt x="492" y="71"/>
                  <a:pt x="493" y="74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4" y="100"/>
                </a:cubicBezTo>
                <a:cubicBezTo>
                  <a:pt x="548" y="104"/>
                  <a:pt x="541" y="106"/>
                  <a:pt x="531" y="106"/>
                </a:cubicBezTo>
                <a:cubicBezTo>
                  <a:pt x="521" y="106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2"/>
                  <a:pt x="523" y="94"/>
                  <a:pt x="531" y="94"/>
                </a:cubicBezTo>
                <a:cubicBezTo>
                  <a:pt x="541" y="94"/>
                  <a:pt x="546" y="91"/>
                  <a:pt x="546" y="85"/>
                </a:cubicBezTo>
                <a:cubicBezTo>
                  <a:pt x="546" y="83"/>
                  <a:pt x="545" y="81"/>
                  <a:pt x="544" y="80"/>
                </a:cubicBezTo>
                <a:cubicBezTo>
                  <a:pt x="543" y="79"/>
                  <a:pt x="541" y="77"/>
                  <a:pt x="539" y="76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8"/>
                  <a:pt x="514" y="64"/>
                  <a:pt x="511" y="61"/>
                </a:cubicBezTo>
                <a:cubicBezTo>
                  <a:pt x="508" y="58"/>
                  <a:pt x="506" y="53"/>
                  <a:pt x="506" y="48"/>
                </a:cubicBezTo>
                <a:cubicBezTo>
                  <a:pt x="506" y="42"/>
                  <a:pt x="509" y="37"/>
                  <a:pt x="514" y="33"/>
                </a:cubicBezTo>
                <a:cubicBezTo>
                  <a:pt x="519" y="29"/>
                  <a:pt x="526" y="28"/>
                  <a:pt x="535" y="28"/>
                </a:cubicBezTo>
                <a:cubicBezTo>
                  <a:pt x="544" y="28"/>
                  <a:pt x="553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2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50"/>
                  <a:pt x="523" y="52"/>
                  <a:pt x="525" y="53"/>
                </a:cubicBezTo>
                <a:cubicBezTo>
                  <a:pt x="528" y="55"/>
                  <a:pt x="532" y="57"/>
                  <a:pt x="540" y="60"/>
                </a:cubicBezTo>
                <a:cubicBezTo>
                  <a:pt x="546" y="62"/>
                  <a:pt x="551" y="65"/>
                  <a:pt x="553" y="67"/>
                </a:cubicBezTo>
                <a:cubicBezTo>
                  <a:pt x="556" y="69"/>
                  <a:pt x="558" y="71"/>
                  <a:pt x="560" y="74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75" y="77"/>
                </a:moveTo>
                <a:cubicBezTo>
                  <a:pt x="675" y="86"/>
                  <a:pt x="671" y="93"/>
                  <a:pt x="665" y="98"/>
                </a:cubicBezTo>
                <a:cubicBezTo>
                  <a:pt x="659" y="103"/>
                  <a:pt x="650" y="106"/>
                  <a:pt x="638" y="106"/>
                </a:cubicBezTo>
                <a:cubicBezTo>
                  <a:pt x="627" y="106"/>
                  <a:pt x="618" y="104"/>
                  <a:pt x="611" y="101"/>
                </a:cubicBezTo>
                <a:cubicBezTo>
                  <a:pt x="611" y="85"/>
                  <a:pt x="611" y="85"/>
                  <a:pt x="611" y="85"/>
                </a:cubicBezTo>
                <a:cubicBezTo>
                  <a:pt x="615" y="87"/>
                  <a:pt x="620" y="89"/>
                  <a:pt x="625" y="90"/>
                </a:cubicBezTo>
                <a:cubicBezTo>
                  <a:pt x="630" y="91"/>
                  <a:pt x="635" y="92"/>
                  <a:pt x="640" y="92"/>
                </a:cubicBezTo>
                <a:cubicBezTo>
                  <a:pt x="646" y="92"/>
                  <a:pt x="651" y="91"/>
                  <a:pt x="654" y="88"/>
                </a:cubicBezTo>
                <a:cubicBezTo>
                  <a:pt x="657" y="86"/>
                  <a:pt x="658" y="83"/>
                  <a:pt x="658" y="78"/>
                </a:cubicBezTo>
                <a:cubicBezTo>
                  <a:pt x="658" y="75"/>
                  <a:pt x="657" y="72"/>
                  <a:pt x="654" y="69"/>
                </a:cubicBezTo>
                <a:cubicBezTo>
                  <a:pt x="651" y="66"/>
                  <a:pt x="646" y="63"/>
                  <a:pt x="637" y="60"/>
                </a:cubicBezTo>
                <a:cubicBezTo>
                  <a:pt x="628" y="56"/>
                  <a:pt x="621" y="52"/>
                  <a:pt x="617" y="47"/>
                </a:cubicBezTo>
                <a:cubicBezTo>
                  <a:pt x="614" y="42"/>
                  <a:pt x="612" y="37"/>
                  <a:pt x="612" y="30"/>
                </a:cubicBezTo>
                <a:cubicBezTo>
                  <a:pt x="612" y="22"/>
                  <a:pt x="615" y="15"/>
                  <a:pt x="621" y="10"/>
                </a:cubicBezTo>
                <a:cubicBezTo>
                  <a:pt x="627" y="6"/>
                  <a:pt x="635" y="3"/>
                  <a:pt x="645" y="3"/>
                </a:cubicBezTo>
                <a:cubicBezTo>
                  <a:pt x="654" y="3"/>
                  <a:pt x="664" y="5"/>
                  <a:pt x="673" y="10"/>
                </a:cubicBezTo>
                <a:cubicBezTo>
                  <a:pt x="668" y="23"/>
                  <a:pt x="668" y="23"/>
                  <a:pt x="668" y="23"/>
                </a:cubicBezTo>
                <a:cubicBezTo>
                  <a:pt x="659" y="19"/>
                  <a:pt x="651" y="17"/>
                  <a:pt x="644" y="17"/>
                </a:cubicBezTo>
                <a:cubicBezTo>
                  <a:pt x="639" y="17"/>
                  <a:pt x="635" y="18"/>
                  <a:pt x="632" y="21"/>
                </a:cubicBezTo>
                <a:cubicBezTo>
                  <a:pt x="629" y="23"/>
                  <a:pt x="628" y="26"/>
                  <a:pt x="628" y="30"/>
                </a:cubicBezTo>
                <a:cubicBezTo>
                  <a:pt x="628" y="32"/>
                  <a:pt x="629" y="35"/>
                  <a:pt x="630" y="36"/>
                </a:cubicBezTo>
                <a:cubicBezTo>
                  <a:pt x="631" y="38"/>
                  <a:pt x="633" y="40"/>
                  <a:pt x="635" y="42"/>
                </a:cubicBezTo>
                <a:cubicBezTo>
                  <a:pt x="638" y="43"/>
                  <a:pt x="642" y="45"/>
                  <a:pt x="649" y="48"/>
                </a:cubicBezTo>
                <a:cubicBezTo>
                  <a:pt x="656" y="51"/>
                  <a:pt x="661" y="54"/>
                  <a:pt x="665" y="57"/>
                </a:cubicBezTo>
                <a:cubicBezTo>
                  <a:pt x="668" y="59"/>
                  <a:pt x="671" y="62"/>
                  <a:pt x="672" y="66"/>
                </a:cubicBezTo>
                <a:cubicBezTo>
                  <a:pt x="674" y="69"/>
                  <a:pt x="675" y="73"/>
                  <a:pt x="675" y="77"/>
                </a:cubicBezTo>
                <a:close/>
                <a:moveTo>
                  <a:pt x="744" y="104"/>
                </a:moveTo>
                <a:cubicBezTo>
                  <a:pt x="741" y="95"/>
                  <a:pt x="741" y="95"/>
                  <a:pt x="741" y="95"/>
                </a:cubicBezTo>
                <a:cubicBezTo>
                  <a:pt x="741" y="95"/>
                  <a:pt x="741" y="95"/>
                  <a:pt x="741" y="95"/>
                </a:cubicBezTo>
                <a:cubicBezTo>
                  <a:pt x="738" y="98"/>
                  <a:pt x="735" y="101"/>
                  <a:pt x="731" y="103"/>
                </a:cubicBezTo>
                <a:cubicBezTo>
                  <a:pt x="727" y="105"/>
                  <a:pt x="722" y="106"/>
                  <a:pt x="717" y="106"/>
                </a:cubicBezTo>
                <a:cubicBezTo>
                  <a:pt x="708" y="106"/>
                  <a:pt x="701" y="104"/>
                  <a:pt x="697" y="99"/>
                </a:cubicBezTo>
                <a:cubicBezTo>
                  <a:pt x="692" y="94"/>
                  <a:pt x="690" y="88"/>
                  <a:pt x="690" y="78"/>
                </a:cubicBezTo>
                <a:cubicBezTo>
                  <a:pt x="690" y="29"/>
                  <a:pt x="690" y="29"/>
                  <a:pt x="690" y="29"/>
                </a:cubicBezTo>
                <a:cubicBezTo>
                  <a:pt x="706" y="29"/>
                  <a:pt x="706" y="29"/>
                  <a:pt x="706" y="29"/>
                </a:cubicBezTo>
                <a:cubicBezTo>
                  <a:pt x="706" y="76"/>
                  <a:pt x="706" y="76"/>
                  <a:pt x="706" y="76"/>
                </a:cubicBezTo>
                <a:cubicBezTo>
                  <a:pt x="706" y="81"/>
                  <a:pt x="707" y="86"/>
                  <a:pt x="709" y="89"/>
                </a:cubicBezTo>
                <a:cubicBezTo>
                  <a:pt x="712" y="91"/>
                  <a:pt x="716" y="93"/>
                  <a:pt x="721" y="93"/>
                </a:cubicBezTo>
                <a:cubicBezTo>
                  <a:pt x="727" y="93"/>
                  <a:pt x="732" y="91"/>
                  <a:pt x="735" y="87"/>
                </a:cubicBezTo>
                <a:cubicBezTo>
                  <a:pt x="739" y="83"/>
                  <a:pt x="740" y="76"/>
                  <a:pt x="740" y="67"/>
                </a:cubicBezTo>
                <a:cubicBezTo>
                  <a:pt x="740" y="29"/>
                  <a:pt x="740" y="29"/>
                  <a:pt x="740" y="29"/>
                </a:cubicBezTo>
                <a:cubicBezTo>
                  <a:pt x="756" y="29"/>
                  <a:pt x="756" y="29"/>
                  <a:pt x="756" y="29"/>
                </a:cubicBezTo>
                <a:cubicBezTo>
                  <a:pt x="756" y="104"/>
                  <a:pt x="756" y="104"/>
                  <a:pt x="756" y="104"/>
                </a:cubicBezTo>
                <a:cubicBezTo>
                  <a:pt x="744" y="104"/>
                  <a:pt x="744" y="104"/>
                  <a:pt x="744" y="104"/>
                </a:cubicBezTo>
                <a:close/>
                <a:moveTo>
                  <a:pt x="808" y="106"/>
                </a:moveTo>
                <a:cubicBezTo>
                  <a:pt x="796" y="106"/>
                  <a:pt x="788" y="103"/>
                  <a:pt x="782" y="96"/>
                </a:cubicBezTo>
                <a:cubicBezTo>
                  <a:pt x="776" y="89"/>
                  <a:pt x="773" y="80"/>
                  <a:pt x="773" y="67"/>
                </a:cubicBezTo>
                <a:cubicBezTo>
                  <a:pt x="773" y="54"/>
                  <a:pt x="776" y="45"/>
                  <a:pt x="782" y="38"/>
                </a:cubicBezTo>
                <a:cubicBezTo>
                  <a:pt x="788" y="31"/>
                  <a:pt x="797" y="28"/>
                  <a:pt x="809" y="28"/>
                </a:cubicBezTo>
                <a:cubicBezTo>
                  <a:pt x="817" y="28"/>
                  <a:pt x="824" y="29"/>
                  <a:pt x="831" y="32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9" y="42"/>
                  <a:pt x="813" y="41"/>
                  <a:pt x="809" y="41"/>
                </a:cubicBezTo>
                <a:cubicBezTo>
                  <a:pt x="796" y="41"/>
                  <a:pt x="789" y="50"/>
                  <a:pt x="789" y="67"/>
                </a:cubicBezTo>
                <a:cubicBezTo>
                  <a:pt x="789" y="75"/>
                  <a:pt x="791" y="82"/>
                  <a:pt x="794" y="86"/>
                </a:cubicBezTo>
                <a:cubicBezTo>
                  <a:pt x="798" y="90"/>
                  <a:pt x="802" y="92"/>
                  <a:pt x="809" y="92"/>
                </a:cubicBezTo>
                <a:cubicBezTo>
                  <a:pt x="816" y="92"/>
                  <a:pt x="822" y="91"/>
                  <a:pt x="829" y="87"/>
                </a:cubicBezTo>
                <a:cubicBezTo>
                  <a:pt x="829" y="101"/>
                  <a:pt x="829" y="101"/>
                  <a:pt x="829" y="101"/>
                </a:cubicBezTo>
                <a:cubicBezTo>
                  <a:pt x="826" y="103"/>
                  <a:pt x="823" y="104"/>
                  <a:pt x="820" y="105"/>
                </a:cubicBezTo>
                <a:cubicBezTo>
                  <a:pt x="816" y="105"/>
                  <a:pt x="812" y="106"/>
                  <a:pt x="808" y="106"/>
                </a:cubicBezTo>
                <a:close/>
                <a:moveTo>
                  <a:pt x="875" y="106"/>
                </a:moveTo>
                <a:cubicBezTo>
                  <a:pt x="864" y="106"/>
                  <a:pt x="855" y="103"/>
                  <a:pt x="849" y="96"/>
                </a:cubicBezTo>
                <a:cubicBezTo>
                  <a:pt x="843" y="89"/>
                  <a:pt x="840" y="80"/>
                  <a:pt x="840" y="67"/>
                </a:cubicBezTo>
                <a:cubicBezTo>
                  <a:pt x="840" y="54"/>
                  <a:pt x="843" y="45"/>
                  <a:pt x="850" y="38"/>
                </a:cubicBezTo>
                <a:cubicBezTo>
                  <a:pt x="856" y="31"/>
                  <a:pt x="865" y="28"/>
                  <a:pt x="877" y="28"/>
                </a:cubicBezTo>
                <a:cubicBezTo>
                  <a:pt x="884" y="28"/>
                  <a:pt x="892" y="29"/>
                  <a:pt x="898" y="32"/>
                </a:cubicBezTo>
                <a:cubicBezTo>
                  <a:pt x="893" y="45"/>
                  <a:pt x="893" y="45"/>
                  <a:pt x="893" y="45"/>
                </a:cubicBezTo>
                <a:cubicBezTo>
                  <a:pt x="886" y="42"/>
                  <a:pt x="881" y="41"/>
                  <a:pt x="876" y="41"/>
                </a:cubicBezTo>
                <a:cubicBezTo>
                  <a:pt x="863" y="41"/>
                  <a:pt x="857" y="50"/>
                  <a:pt x="857" y="67"/>
                </a:cubicBezTo>
                <a:cubicBezTo>
                  <a:pt x="857" y="75"/>
                  <a:pt x="858" y="82"/>
                  <a:pt x="862" y="86"/>
                </a:cubicBezTo>
                <a:cubicBezTo>
                  <a:pt x="865" y="90"/>
                  <a:pt x="870" y="92"/>
                  <a:pt x="876" y="92"/>
                </a:cubicBezTo>
                <a:cubicBezTo>
                  <a:pt x="883" y="92"/>
                  <a:pt x="890" y="91"/>
                  <a:pt x="896" y="87"/>
                </a:cubicBezTo>
                <a:cubicBezTo>
                  <a:pt x="896" y="101"/>
                  <a:pt x="896" y="101"/>
                  <a:pt x="896" y="101"/>
                </a:cubicBezTo>
                <a:cubicBezTo>
                  <a:pt x="893" y="103"/>
                  <a:pt x="890" y="104"/>
                  <a:pt x="887" y="105"/>
                </a:cubicBezTo>
                <a:cubicBezTo>
                  <a:pt x="884" y="105"/>
                  <a:pt x="880" y="106"/>
                  <a:pt x="875" y="106"/>
                </a:cubicBezTo>
                <a:close/>
                <a:moveTo>
                  <a:pt x="945" y="106"/>
                </a:moveTo>
                <a:cubicBezTo>
                  <a:pt x="933" y="106"/>
                  <a:pt x="924" y="102"/>
                  <a:pt x="918" y="96"/>
                </a:cubicBezTo>
                <a:cubicBezTo>
                  <a:pt x="911" y="89"/>
                  <a:pt x="908" y="79"/>
                  <a:pt x="908" y="67"/>
                </a:cubicBezTo>
                <a:cubicBezTo>
                  <a:pt x="908" y="55"/>
                  <a:pt x="911" y="45"/>
                  <a:pt x="917" y="38"/>
                </a:cubicBezTo>
                <a:cubicBezTo>
                  <a:pt x="923" y="31"/>
                  <a:pt x="932" y="28"/>
                  <a:pt x="942" y="28"/>
                </a:cubicBezTo>
                <a:cubicBezTo>
                  <a:pt x="952" y="28"/>
                  <a:pt x="960" y="31"/>
                  <a:pt x="966" y="37"/>
                </a:cubicBezTo>
                <a:cubicBezTo>
                  <a:pt x="972" y="43"/>
                  <a:pt x="975" y="51"/>
                  <a:pt x="975" y="62"/>
                </a:cubicBezTo>
                <a:cubicBezTo>
                  <a:pt x="975" y="70"/>
                  <a:pt x="975" y="70"/>
                  <a:pt x="975" y="70"/>
                </a:cubicBezTo>
                <a:cubicBezTo>
                  <a:pt x="924" y="70"/>
                  <a:pt x="924" y="70"/>
                  <a:pt x="924" y="70"/>
                </a:cubicBezTo>
                <a:cubicBezTo>
                  <a:pt x="924" y="78"/>
                  <a:pt x="926" y="83"/>
                  <a:pt x="930" y="87"/>
                </a:cubicBezTo>
                <a:cubicBezTo>
                  <a:pt x="934" y="91"/>
                  <a:pt x="939" y="93"/>
                  <a:pt x="946" y="93"/>
                </a:cubicBezTo>
                <a:cubicBezTo>
                  <a:pt x="950" y="93"/>
                  <a:pt x="955" y="93"/>
                  <a:pt x="958" y="92"/>
                </a:cubicBezTo>
                <a:cubicBezTo>
                  <a:pt x="962" y="91"/>
                  <a:pt x="966" y="90"/>
                  <a:pt x="971" y="88"/>
                </a:cubicBezTo>
                <a:cubicBezTo>
                  <a:pt x="971" y="101"/>
                  <a:pt x="971" y="101"/>
                  <a:pt x="971" y="101"/>
                </a:cubicBezTo>
                <a:cubicBezTo>
                  <a:pt x="967" y="103"/>
                  <a:pt x="963" y="104"/>
                  <a:pt x="959" y="105"/>
                </a:cubicBezTo>
                <a:cubicBezTo>
                  <a:pt x="955" y="105"/>
                  <a:pt x="950" y="106"/>
                  <a:pt x="945" y="106"/>
                </a:cubicBezTo>
                <a:close/>
                <a:moveTo>
                  <a:pt x="942" y="40"/>
                </a:moveTo>
                <a:cubicBezTo>
                  <a:pt x="937" y="40"/>
                  <a:pt x="933" y="41"/>
                  <a:pt x="930" y="45"/>
                </a:cubicBezTo>
                <a:cubicBezTo>
                  <a:pt x="927" y="48"/>
                  <a:pt x="925" y="53"/>
                  <a:pt x="924" y="59"/>
                </a:cubicBezTo>
                <a:cubicBezTo>
                  <a:pt x="959" y="59"/>
                  <a:pt x="959" y="59"/>
                  <a:pt x="959" y="59"/>
                </a:cubicBezTo>
                <a:cubicBezTo>
                  <a:pt x="959" y="53"/>
                  <a:pt x="957" y="48"/>
                  <a:pt x="954" y="45"/>
                </a:cubicBezTo>
                <a:cubicBezTo>
                  <a:pt x="951" y="41"/>
                  <a:pt x="947" y="40"/>
                  <a:pt x="942" y="40"/>
                </a:cubicBezTo>
                <a:close/>
                <a:moveTo>
                  <a:pt x="1042" y="83"/>
                </a:moveTo>
                <a:cubicBezTo>
                  <a:pt x="1042" y="90"/>
                  <a:pt x="1039" y="96"/>
                  <a:pt x="1034" y="100"/>
                </a:cubicBezTo>
                <a:cubicBezTo>
                  <a:pt x="1028" y="104"/>
                  <a:pt x="1021" y="106"/>
                  <a:pt x="1011" y="106"/>
                </a:cubicBezTo>
                <a:cubicBezTo>
                  <a:pt x="1001" y="106"/>
                  <a:pt x="992" y="104"/>
                  <a:pt x="986" y="101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5" y="92"/>
                  <a:pt x="1003" y="94"/>
                  <a:pt x="1011" y="94"/>
                </a:cubicBezTo>
                <a:cubicBezTo>
                  <a:pt x="1021" y="94"/>
                  <a:pt x="1026" y="91"/>
                  <a:pt x="1026" y="85"/>
                </a:cubicBezTo>
                <a:cubicBezTo>
                  <a:pt x="1026" y="83"/>
                  <a:pt x="1025" y="81"/>
                  <a:pt x="1024" y="80"/>
                </a:cubicBezTo>
                <a:cubicBezTo>
                  <a:pt x="1023" y="79"/>
                  <a:pt x="1021" y="77"/>
                  <a:pt x="1019" y="76"/>
                </a:cubicBezTo>
                <a:cubicBezTo>
                  <a:pt x="1016" y="74"/>
                  <a:pt x="1013" y="73"/>
                  <a:pt x="1008" y="71"/>
                </a:cubicBezTo>
                <a:cubicBezTo>
                  <a:pt x="1000" y="68"/>
                  <a:pt x="994" y="64"/>
                  <a:pt x="991" y="61"/>
                </a:cubicBezTo>
                <a:cubicBezTo>
                  <a:pt x="988" y="58"/>
                  <a:pt x="986" y="53"/>
                  <a:pt x="986" y="48"/>
                </a:cubicBezTo>
                <a:cubicBezTo>
                  <a:pt x="986" y="42"/>
                  <a:pt x="989" y="37"/>
                  <a:pt x="994" y="33"/>
                </a:cubicBezTo>
                <a:cubicBezTo>
                  <a:pt x="999" y="29"/>
                  <a:pt x="1006" y="28"/>
                  <a:pt x="1015" y="28"/>
                </a:cubicBezTo>
                <a:cubicBezTo>
                  <a:pt x="1024" y="28"/>
                  <a:pt x="1033" y="29"/>
                  <a:pt x="1040" y="33"/>
                </a:cubicBezTo>
                <a:cubicBezTo>
                  <a:pt x="1035" y="45"/>
                  <a:pt x="1035" y="45"/>
                  <a:pt x="1035" y="45"/>
                </a:cubicBezTo>
                <a:cubicBezTo>
                  <a:pt x="1027" y="42"/>
                  <a:pt x="1020" y="40"/>
                  <a:pt x="1015" y="40"/>
                </a:cubicBezTo>
                <a:cubicBezTo>
                  <a:pt x="1006" y="40"/>
                  <a:pt x="1002" y="42"/>
                  <a:pt x="1002" y="47"/>
                </a:cubicBezTo>
                <a:cubicBezTo>
                  <a:pt x="1002" y="50"/>
                  <a:pt x="1003" y="52"/>
                  <a:pt x="1005" y="53"/>
                </a:cubicBezTo>
                <a:cubicBezTo>
                  <a:pt x="1008" y="55"/>
                  <a:pt x="1012" y="57"/>
                  <a:pt x="1020" y="60"/>
                </a:cubicBezTo>
                <a:cubicBezTo>
                  <a:pt x="1026" y="62"/>
                  <a:pt x="1031" y="65"/>
                  <a:pt x="1033" y="67"/>
                </a:cubicBezTo>
                <a:cubicBezTo>
                  <a:pt x="1036" y="69"/>
                  <a:pt x="1038" y="71"/>
                  <a:pt x="1040" y="74"/>
                </a:cubicBezTo>
                <a:cubicBezTo>
                  <a:pt x="1041" y="76"/>
                  <a:pt x="1042" y="79"/>
                  <a:pt x="1042" y="83"/>
                </a:cubicBezTo>
                <a:close/>
                <a:moveTo>
                  <a:pt x="1108" y="83"/>
                </a:moveTo>
                <a:cubicBezTo>
                  <a:pt x="1108" y="90"/>
                  <a:pt x="1105" y="96"/>
                  <a:pt x="1100" y="100"/>
                </a:cubicBezTo>
                <a:cubicBezTo>
                  <a:pt x="1095" y="104"/>
                  <a:pt x="1087" y="106"/>
                  <a:pt x="1077" y="106"/>
                </a:cubicBezTo>
                <a:cubicBezTo>
                  <a:pt x="1067" y="106"/>
                  <a:pt x="1059" y="104"/>
                  <a:pt x="1053" y="101"/>
                </a:cubicBezTo>
                <a:cubicBezTo>
                  <a:pt x="1053" y="87"/>
                  <a:pt x="1053" y="87"/>
                  <a:pt x="1053" y="87"/>
                </a:cubicBezTo>
                <a:cubicBezTo>
                  <a:pt x="1061" y="92"/>
                  <a:pt x="1070" y="94"/>
                  <a:pt x="1077" y="94"/>
                </a:cubicBezTo>
                <a:cubicBezTo>
                  <a:pt x="1087" y="94"/>
                  <a:pt x="1092" y="91"/>
                  <a:pt x="1092" y="85"/>
                </a:cubicBezTo>
                <a:cubicBezTo>
                  <a:pt x="1092" y="83"/>
                  <a:pt x="1092" y="81"/>
                  <a:pt x="1091" y="80"/>
                </a:cubicBezTo>
                <a:cubicBezTo>
                  <a:pt x="1089" y="79"/>
                  <a:pt x="1088" y="77"/>
                  <a:pt x="1085" y="76"/>
                </a:cubicBezTo>
                <a:cubicBezTo>
                  <a:pt x="1083" y="74"/>
                  <a:pt x="1079" y="73"/>
                  <a:pt x="1075" y="71"/>
                </a:cubicBezTo>
                <a:cubicBezTo>
                  <a:pt x="1066" y="68"/>
                  <a:pt x="1060" y="64"/>
                  <a:pt x="1057" y="61"/>
                </a:cubicBezTo>
                <a:cubicBezTo>
                  <a:pt x="1054" y="58"/>
                  <a:pt x="1052" y="53"/>
                  <a:pt x="1052" y="48"/>
                </a:cubicBezTo>
                <a:cubicBezTo>
                  <a:pt x="1052" y="42"/>
                  <a:pt x="1055" y="37"/>
                  <a:pt x="1060" y="33"/>
                </a:cubicBezTo>
                <a:cubicBezTo>
                  <a:pt x="1065" y="29"/>
                  <a:pt x="1073" y="28"/>
                  <a:pt x="1082" y="28"/>
                </a:cubicBezTo>
                <a:cubicBezTo>
                  <a:pt x="1090" y="28"/>
                  <a:pt x="1099" y="29"/>
                  <a:pt x="1107" y="33"/>
                </a:cubicBezTo>
                <a:cubicBezTo>
                  <a:pt x="1102" y="45"/>
                  <a:pt x="1102" y="45"/>
                  <a:pt x="1102" y="45"/>
                </a:cubicBezTo>
                <a:cubicBezTo>
                  <a:pt x="1093" y="42"/>
                  <a:pt x="1087" y="40"/>
                  <a:pt x="1081" y="40"/>
                </a:cubicBezTo>
                <a:cubicBezTo>
                  <a:pt x="1073" y="40"/>
                  <a:pt x="1068" y="42"/>
                  <a:pt x="1068" y="47"/>
                </a:cubicBezTo>
                <a:cubicBezTo>
                  <a:pt x="1068" y="50"/>
                  <a:pt x="1069" y="52"/>
                  <a:pt x="1072" y="53"/>
                </a:cubicBezTo>
                <a:cubicBezTo>
                  <a:pt x="1074" y="55"/>
                  <a:pt x="1079" y="57"/>
                  <a:pt x="1086" y="60"/>
                </a:cubicBezTo>
                <a:cubicBezTo>
                  <a:pt x="1092" y="62"/>
                  <a:pt x="1097" y="65"/>
                  <a:pt x="1100" y="67"/>
                </a:cubicBezTo>
                <a:cubicBezTo>
                  <a:pt x="1102" y="69"/>
                  <a:pt x="1105" y="71"/>
                  <a:pt x="1106" y="74"/>
                </a:cubicBezTo>
                <a:cubicBezTo>
                  <a:pt x="1107" y="76"/>
                  <a:pt x="1108" y="79"/>
                  <a:pt x="1108" y="83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" name="Freeform 45"/>
          <p:cNvSpPr>
            <a:spLocks noEditPoints="1"/>
          </p:cNvSpPr>
          <p:nvPr/>
        </p:nvSpPr>
        <p:spPr bwMode="auto">
          <a:xfrm>
            <a:off x="3636452" y="3273799"/>
            <a:ext cx="670752" cy="93262"/>
          </a:xfrm>
          <a:custGeom>
            <a:avLst/>
            <a:gdLst>
              <a:gd name="T0" fmla="*/ 0 w 776"/>
              <a:gd name="T1" fmla="*/ 102 h 108"/>
              <a:gd name="T2" fmla="*/ 43 w 776"/>
              <a:gd name="T3" fmla="*/ 90 h 108"/>
              <a:gd name="T4" fmla="*/ 7 w 776"/>
              <a:gd name="T5" fmla="*/ 49 h 108"/>
              <a:gd name="T6" fmla="*/ 63 w 776"/>
              <a:gd name="T7" fmla="*/ 11 h 108"/>
              <a:gd name="T8" fmla="*/ 17 w 776"/>
              <a:gd name="T9" fmla="*/ 32 h 108"/>
              <a:gd name="T10" fmla="*/ 54 w 776"/>
              <a:gd name="T11" fmla="*/ 59 h 108"/>
              <a:gd name="T12" fmla="*/ 127 w 776"/>
              <a:gd name="T13" fmla="*/ 106 h 108"/>
              <a:gd name="T14" fmla="*/ 100 w 776"/>
              <a:gd name="T15" fmla="*/ 49 h 108"/>
              <a:gd name="T16" fmla="*/ 80 w 776"/>
              <a:gd name="T17" fmla="*/ 31 h 108"/>
              <a:gd name="T18" fmla="*/ 105 w 776"/>
              <a:gd name="T19" fmla="*/ 32 h 108"/>
              <a:gd name="T20" fmla="*/ 151 w 776"/>
              <a:gd name="T21" fmla="*/ 33 h 108"/>
              <a:gd name="T22" fmla="*/ 191 w 776"/>
              <a:gd name="T23" fmla="*/ 106 h 108"/>
              <a:gd name="T24" fmla="*/ 161 w 776"/>
              <a:gd name="T25" fmla="*/ 43 h 108"/>
              <a:gd name="T26" fmla="*/ 259 w 776"/>
              <a:gd name="T27" fmla="*/ 106 h 108"/>
              <a:gd name="T28" fmla="*/ 230 w 776"/>
              <a:gd name="T29" fmla="*/ 108 h 108"/>
              <a:gd name="T30" fmla="*/ 241 w 776"/>
              <a:gd name="T31" fmla="*/ 61 h 108"/>
              <a:gd name="T32" fmla="*/ 241 w 776"/>
              <a:gd name="T33" fmla="*/ 42 h 108"/>
              <a:gd name="T34" fmla="*/ 228 w 776"/>
              <a:gd name="T35" fmla="*/ 31 h 108"/>
              <a:gd name="T36" fmla="*/ 270 w 776"/>
              <a:gd name="T37" fmla="*/ 106 h 108"/>
              <a:gd name="T38" fmla="*/ 254 w 776"/>
              <a:gd name="T39" fmla="*/ 77 h 108"/>
              <a:gd name="T40" fmla="*/ 223 w 776"/>
              <a:gd name="T41" fmla="*/ 85 h 108"/>
              <a:gd name="T42" fmla="*/ 337 w 776"/>
              <a:gd name="T43" fmla="*/ 30 h 108"/>
              <a:gd name="T44" fmla="*/ 307 w 776"/>
              <a:gd name="T45" fmla="*/ 67 h 108"/>
              <a:gd name="T46" fmla="*/ 304 w 776"/>
              <a:gd name="T47" fmla="*/ 31 h 108"/>
              <a:gd name="T48" fmla="*/ 329 w 776"/>
              <a:gd name="T49" fmla="*/ 29 h 108"/>
              <a:gd name="T50" fmla="*/ 382 w 776"/>
              <a:gd name="T51" fmla="*/ 107 h 108"/>
              <a:gd name="T52" fmla="*/ 341 w 776"/>
              <a:gd name="T53" fmla="*/ 43 h 108"/>
              <a:gd name="T54" fmla="*/ 367 w 776"/>
              <a:gd name="T55" fmla="*/ 14 h 108"/>
              <a:gd name="T56" fmla="*/ 367 w 776"/>
              <a:gd name="T57" fmla="*/ 43 h 108"/>
              <a:gd name="T58" fmla="*/ 442 w 776"/>
              <a:gd name="T59" fmla="*/ 106 h 108"/>
              <a:gd name="T60" fmla="*/ 442 w 776"/>
              <a:gd name="T61" fmla="*/ 106 h 108"/>
              <a:gd name="T62" fmla="*/ 485 w 776"/>
              <a:gd name="T63" fmla="*/ 40 h 108"/>
              <a:gd name="T64" fmla="*/ 530 w 776"/>
              <a:gd name="T65" fmla="*/ 28 h 108"/>
              <a:gd name="T66" fmla="*/ 533 w 776"/>
              <a:gd name="T67" fmla="*/ 106 h 108"/>
              <a:gd name="T68" fmla="*/ 511 w 776"/>
              <a:gd name="T69" fmla="*/ 95 h 108"/>
              <a:gd name="T70" fmla="*/ 526 w 776"/>
              <a:gd name="T71" fmla="*/ 49 h 108"/>
              <a:gd name="T72" fmla="*/ 498 w 776"/>
              <a:gd name="T73" fmla="*/ 88 h 108"/>
              <a:gd name="T74" fmla="*/ 562 w 776"/>
              <a:gd name="T75" fmla="*/ 69 h 108"/>
              <a:gd name="T76" fmla="*/ 629 w 776"/>
              <a:gd name="T77" fmla="*/ 63 h 108"/>
              <a:gd name="T78" fmla="*/ 601 w 776"/>
              <a:gd name="T79" fmla="*/ 95 h 108"/>
              <a:gd name="T80" fmla="*/ 614 w 776"/>
              <a:gd name="T81" fmla="*/ 107 h 108"/>
              <a:gd name="T82" fmla="*/ 579 w 776"/>
              <a:gd name="T83" fmla="*/ 61 h 108"/>
              <a:gd name="T84" fmla="*/ 693 w 776"/>
              <a:gd name="T85" fmla="*/ 106 h 108"/>
              <a:gd name="T86" fmla="*/ 664 w 776"/>
              <a:gd name="T87" fmla="*/ 108 h 108"/>
              <a:gd name="T88" fmla="*/ 675 w 776"/>
              <a:gd name="T89" fmla="*/ 61 h 108"/>
              <a:gd name="T90" fmla="*/ 675 w 776"/>
              <a:gd name="T91" fmla="*/ 42 h 108"/>
              <a:gd name="T92" fmla="*/ 661 w 776"/>
              <a:gd name="T93" fmla="*/ 31 h 108"/>
              <a:gd name="T94" fmla="*/ 704 w 776"/>
              <a:gd name="T95" fmla="*/ 106 h 108"/>
              <a:gd name="T96" fmla="*/ 688 w 776"/>
              <a:gd name="T97" fmla="*/ 77 h 108"/>
              <a:gd name="T98" fmla="*/ 657 w 776"/>
              <a:gd name="T99" fmla="*/ 85 h 108"/>
              <a:gd name="T100" fmla="*/ 768 w 776"/>
              <a:gd name="T101" fmla="*/ 102 h 108"/>
              <a:gd name="T102" fmla="*/ 745 w 776"/>
              <a:gd name="T103" fmla="*/ 95 h 108"/>
              <a:gd name="T104" fmla="*/ 742 w 776"/>
              <a:gd name="T105" fmla="*/ 73 h 108"/>
              <a:gd name="T106" fmla="*/ 749 w 776"/>
              <a:gd name="T107" fmla="*/ 29 h 108"/>
              <a:gd name="T108" fmla="*/ 736 w 776"/>
              <a:gd name="T109" fmla="*/ 49 h 108"/>
              <a:gd name="T110" fmla="*/ 774 w 776"/>
              <a:gd name="T111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6" h="108">
                <a:moveTo>
                  <a:pt x="64" y="79"/>
                </a:moveTo>
                <a:cubicBezTo>
                  <a:pt x="64" y="88"/>
                  <a:pt x="61" y="95"/>
                  <a:pt x="54" y="100"/>
                </a:cubicBezTo>
                <a:cubicBezTo>
                  <a:pt x="48" y="105"/>
                  <a:pt x="39" y="108"/>
                  <a:pt x="28" y="108"/>
                </a:cubicBezTo>
                <a:cubicBezTo>
                  <a:pt x="17" y="108"/>
                  <a:pt x="7" y="106"/>
                  <a:pt x="0" y="102"/>
                </a:cubicBezTo>
                <a:cubicBezTo>
                  <a:pt x="0" y="87"/>
                  <a:pt x="0" y="87"/>
                  <a:pt x="0" y="87"/>
                </a:cubicBezTo>
                <a:cubicBezTo>
                  <a:pt x="5" y="89"/>
                  <a:pt x="10" y="91"/>
                  <a:pt x="15" y="92"/>
                </a:cubicBezTo>
                <a:cubicBezTo>
                  <a:pt x="20" y="93"/>
                  <a:pt x="25" y="94"/>
                  <a:pt x="29" y="94"/>
                </a:cubicBezTo>
                <a:cubicBezTo>
                  <a:pt x="35" y="94"/>
                  <a:pt x="40" y="93"/>
                  <a:pt x="43" y="90"/>
                </a:cubicBezTo>
                <a:cubicBezTo>
                  <a:pt x="46" y="88"/>
                  <a:pt x="48" y="84"/>
                  <a:pt x="48" y="80"/>
                </a:cubicBezTo>
                <a:cubicBezTo>
                  <a:pt x="48" y="77"/>
                  <a:pt x="46" y="73"/>
                  <a:pt x="44" y="71"/>
                </a:cubicBezTo>
                <a:cubicBezTo>
                  <a:pt x="41" y="68"/>
                  <a:pt x="35" y="65"/>
                  <a:pt x="26" y="62"/>
                </a:cubicBezTo>
                <a:cubicBezTo>
                  <a:pt x="17" y="58"/>
                  <a:pt x="11" y="54"/>
                  <a:pt x="7" y="49"/>
                </a:cubicBezTo>
                <a:cubicBezTo>
                  <a:pt x="3" y="44"/>
                  <a:pt x="1" y="39"/>
                  <a:pt x="1" y="32"/>
                </a:cubicBezTo>
                <a:cubicBezTo>
                  <a:pt x="1" y="24"/>
                  <a:pt x="4" y="17"/>
                  <a:pt x="10" y="12"/>
                </a:cubicBezTo>
                <a:cubicBezTo>
                  <a:pt x="16" y="7"/>
                  <a:pt x="24" y="5"/>
                  <a:pt x="34" y="5"/>
                </a:cubicBezTo>
                <a:cubicBezTo>
                  <a:pt x="44" y="5"/>
                  <a:pt x="53" y="7"/>
                  <a:pt x="63" y="11"/>
                </a:cubicBezTo>
                <a:cubicBezTo>
                  <a:pt x="57" y="25"/>
                  <a:pt x="57" y="25"/>
                  <a:pt x="57" y="25"/>
                </a:cubicBezTo>
                <a:cubicBezTo>
                  <a:pt x="48" y="21"/>
                  <a:pt x="41" y="19"/>
                  <a:pt x="34" y="19"/>
                </a:cubicBezTo>
                <a:cubicBezTo>
                  <a:pt x="28" y="19"/>
                  <a:pt x="24" y="20"/>
                  <a:pt x="22" y="22"/>
                </a:cubicBezTo>
                <a:cubicBezTo>
                  <a:pt x="19" y="25"/>
                  <a:pt x="17" y="28"/>
                  <a:pt x="17" y="32"/>
                </a:cubicBezTo>
                <a:cubicBezTo>
                  <a:pt x="17" y="34"/>
                  <a:pt x="18" y="36"/>
                  <a:pt x="19" y="38"/>
                </a:cubicBezTo>
                <a:cubicBezTo>
                  <a:pt x="20" y="40"/>
                  <a:pt x="22" y="42"/>
                  <a:pt x="24" y="44"/>
                </a:cubicBezTo>
                <a:cubicBezTo>
                  <a:pt x="27" y="45"/>
                  <a:pt x="32" y="47"/>
                  <a:pt x="38" y="50"/>
                </a:cubicBezTo>
                <a:cubicBezTo>
                  <a:pt x="45" y="53"/>
                  <a:pt x="51" y="56"/>
                  <a:pt x="54" y="59"/>
                </a:cubicBezTo>
                <a:cubicBezTo>
                  <a:pt x="58" y="61"/>
                  <a:pt x="60" y="64"/>
                  <a:pt x="62" y="67"/>
                </a:cubicBezTo>
                <a:cubicBezTo>
                  <a:pt x="63" y="71"/>
                  <a:pt x="64" y="75"/>
                  <a:pt x="64" y="79"/>
                </a:cubicBezTo>
                <a:close/>
                <a:moveTo>
                  <a:pt x="143" y="106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4"/>
                  <a:pt x="126" y="50"/>
                  <a:pt x="124" y="47"/>
                </a:cubicBezTo>
                <a:cubicBezTo>
                  <a:pt x="122" y="44"/>
                  <a:pt x="118" y="43"/>
                  <a:pt x="114" y="43"/>
                </a:cubicBezTo>
                <a:cubicBezTo>
                  <a:pt x="108" y="43"/>
                  <a:pt x="103" y="45"/>
                  <a:pt x="100" y="49"/>
                </a:cubicBezTo>
                <a:cubicBezTo>
                  <a:pt x="97" y="53"/>
                  <a:pt x="96" y="59"/>
                  <a:pt x="96" y="69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31"/>
                  <a:pt x="80" y="31"/>
                  <a:pt x="80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8" y="37"/>
                  <a:pt x="101" y="34"/>
                  <a:pt x="105" y="32"/>
                </a:cubicBezTo>
                <a:cubicBezTo>
                  <a:pt x="109" y="30"/>
                  <a:pt x="113" y="29"/>
                  <a:pt x="118" y="29"/>
                </a:cubicBezTo>
                <a:cubicBezTo>
                  <a:pt x="129" y="29"/>
                  <a:pt x="137" y="33"/>
                  <a:pt x="141" y="41"/>
                </a:cubicBezTo>
                <a:cubicBezTo>
                  <a:pt x="142" y="41"/>
                  <a:pt x="142" y="41"/>
                  <a:pt x="142" y="41"/>
                </a:cubicBezTo>
                <a:cubicBezTo>
                  <a:pt x="144" y="38"/>
                  <a:pt x="147" y="35"/>
                  <a:pt x="151" y="33"/>
                </a:cubicBezTo>
                <a:cubicBezTo>
                  <a:pt x="155" y="30"/>
                  <a:pt x="160" y="29"/>
                  <a:pt x="165" y="29"/>
                </a:cubicBezTo>
                <a:cubicBezTo>
                  <a:pt x="174" y="29"/>
                  <a:pt x="181" y="32"/>
                  <a:pt x="185" y="36"/>
                </a:cubicBezTo>
                <a:cubicBezTo>
                  <a:pt x="189" y="41"/>
                  <a:pt x="191" y="48"/>
                  <a:pt x="191" y="5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5" y="54"/>
                  <a:pt x="174" y="50"/>
                  <a:pt x="172" y="47"/>
                </a:cubicBezTo>
                <a:cubicBezTo>
                  <a:pt x="170" y="44"/>
                  <a:pt x="166" y="43"/>
                  <a:pt x="161" y="43"/>
                </a:cubicBezTo>
                <a:cubicBezTo>
                  <a:pt x="155" y="43"/>
                  <a:pt x="151" y="44"/>
                  <a:pt x="148" y="48"/>
                </a:cubicBezTo>
                <a:cubicBezTo>
                  <a:pt x="145" y="52"/>
                  <a:pt x="143" y="58"/>
                  <a:pt x="143" y="66"/>
                </a:cubicBezTo>
                <a:cubicBezTo>
                  <a:pt x="143" y="106"/>
                  <a:pt x="143" y="106"/>
                  <a:pt x="143" y="106"/>
                </a:cubicBezTo>
                <a:close/>
                <a:moveTo>
                  <a:pt x="259" y="106"/>
                </a:moveTo>
                <a:cubicBezTo>
                  <a:pt x="256" y="96"/>
                  <a:pt x="256" y="96"/>
                  <a:pt x="256" y="96"/>
                </a:cubicBezTo>
                <a:cubicBezTo>
                  <a:pt x="255" y="96"/>
                  <a:pt x="255" y="96"/>
                  <a:pt x="255" y="96"/>
                </a:cubicBezTo>
                <a:cubicBezTo>
                  <a:pt x="252" y="100"/>
                  <a:pt x="248" y="104"/>
                  <a:pt x="244" y="105"/>
                </a:cubicBezTo>
                <a:cubicBezTo>
                  <a:pt x="240" y="107"/>
                  <a:pt x="236" y="108"/>
                  <a:pt x="230" y="108"/>
                </a:cubicBezTo>
                <a:cubicBezTo>
                  <a:pt x="223" y="108"/>
                  <a:pt x="217" y="106"/>
                  <a:pt x="213" y="102"/>
                </a:cubicBezTo>
                <a:cubicBezTo>
                  <a:pt x="208" y="98"/>
                  <a:pt x="206" y="92"/>
                  <a:pt x="206" y="85"/>
                </a:cubicBezTo>
                <a:cubicBezTo>
                  <a:pt x="206" y="77"/>
                  <a:pt x="209" y="71"/>
                  <a:pt x="215" y="67"/>
                </a:cubicBezTo>
                <a:cubicBezTo>
                  <a:pt x="221" y="63"/>
                  <a:pt x="230" y="61"/>
                  <a:pt x="241" y="61"/>
                </a:cubicBezTo>
                <a:cubicBezTo>
                  <a:pt x="254" y="60"/>
                  <a:pt x="254" y="60"/>
                  <a:pt x="254" y="60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1"/>
                  <a:pt x="253" y="48"/>
                  <a:pt x="251" y="45"/>
                </a:cubicBezTo>
                <a:cubicBezTo>
                  <a:pt x="249" y="43"/>
                  <a:pt x="245" y="42"/>
                  <a:pt x="241" y="42"/>
                </a:cubicBezTo>
                <a:cubicBezTo>
                  <a:pt x="237" y="42"/>
                  <a:pt x="233" y="42"/>
                  <a:pt x="229" y="43"/>
                </a:cubicBezTo>
                <a:cubicBezTo>
                  <a:pt x="226" y="45"/>
                  <a:pt x="223" y="46"/>
                  <a:pt x="219" y="47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8" y="34"/>
                  <a:pt x="223" y="32"/>
                  <a:pt x="228" y="31"/>
                </a:cubicBezTo>
                <a:cubicBezTo>
                  <a:pt x="232" y="30"/>
                  <a:pt x="237" y="29"/>
                  <a:pt x="241" y="29"/>
                </a:cubicBezTo>
                <a:cubicBezTo>
                  <a:pt x="251" y="29"/>
                  <a:pt x="258" y="31"/>
                  <a:pt x="263" y="36"/>
                </a:cubicBezTo>
                <a:cubicBezTo>
                  <a:pt x="268" y="40"/>
                  <a:pt x="270" y="46"/>
                  <a:pt x="270" y="55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59" y="106"/>
                  <a:pt x="259" y="106"/>
                  <a:pt x="259" y="106"/>
                </a:cubicBezTo>
                <a:close/>
                <a:moveTo>
                  <a:pt x="235" y="95"/>
                </a:moveTo>
                <a:cubicBezTo>
                  <a:pt x="241" y="95"/>
                  <a:pt x="246" y="94"/>
                  <a:pt x="249" y="90"/>
                </a:cubicBezTo>
                <a:cubicBezTo>
                  <a:pt x="253" y="87"/>
                  <a:pt x="254" y="83"/>
                  <a:pt x="254" y="77"/>
                </a:cubicBezTo>
                <a:cubicBezTo>
                  <a:pt x="254" y="70"/>
                  <a:pt x="254" y="70"/>
                  <a:pt x="254" y="70"/>
                </a:cubicBezTo>
                <a:cubicBezTo>
                  <a:pt x="245" y="71"/>
                  <a:pt x="245" y="71"/>
                  <a:pt x="245" y="71"/>
                </a:cubicBezTo>
                <a:cubicBezTo>
                  <a:pt x="237" y="71"/>
                  <a:pt x="232" y="72"/>
                  <a:pt x="228" y="74"/>
                </a:cubicBezTo>
                <a:cubicBezTo>
                  <a:pt x="225" y="77"/>
                  <a:pt x="223" y="80"/>
                  <a:pt x="223" y="85"/>
                </a:cubicBezTo>
                <a:cubicBezTo>
                  <a:pt x="223" y="88"/>
                  <a:pt x="224" y="91"/>
                  <a:pt x="226" y="93"/>
                </a:cubicBezTo>
                <a:cubicBezTo>
                  <a:pt x="228" y="94"/>
                  <a:pt x="231" y="95"/>
                  <a:pt x="235" y="95"/>
                </a:cubicBezTo>
                <a:close/>
                <a:moveTo>
                  <a:pt x="329" y="29"/>
                </a:moveTo>
                <a:cubicBezTo>
                  <a:pt x="332" y="29"/>
                  <a:pt x="335" y="30"/>
                  <a:pt x="337" y="30"/>
                </a:cubicBezTo>
                <a:cubicBezTo>
                  <a:pt x="336" y="45"/>
                  <a:pt x="336" y="45"/>
                  <a:pt x="336" y="45"/>
                </a:cubicBezTo>
                <a:cubicBezTo>
                  <a:pt x="333" y="44"/>
                  <a:pt x="331" y="44"/>
                  <a:pt x="329" y="44"/>
                </a:cubicBezTo>
                <a:cubicBezTo>
                  <a:pt x="322" y="44"/>
                  <a:pt x="317" y="46"/>
                  <a:pt x="313" y="50"/>
                </a:cubicBezTo>
                <a:cubicBezTo>
                  <a:pt x="309" y="55"/>
                  <a:pt x="307" y="60"/>
                  <a:pt x="307" y="67"/>
                </a:cubicBezTo>
                <a:cubicBezTo>
                  <a:pt x="307" y="106"/>
                  <a:pt x="307" y="106"/>
                  <a:pt x="307" y="10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9" y="40"/>
                  <a:pt x="312" y="36"/>
                  <a:pt x="316" y="33"/>
                </a:cubicBezTo>
                <a:cubicBezTo>
                  <a:pt x="320" y="31"/>
                  <a:pt x="325" y="29"/>
                  <a:pt x="329" y="29"/>
                </a:cubicBezTo>
                <a:close/>
                <a:moveTo>
                  <a:pt x="378" y="95"/>
                </a:moveTo>
                <a:cubicBezTo>
                  <a:pt x="381" y="95"/>
                  <a:pt x="385" y="94"/>
                  <a:pt x="389" y="93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8" y="106"/>
                  <a:pt x="385" y="106"/>
                  <a:pt x="382" y="107"/>
                </a:cubicBezTo>
                <a:cubicBezTo>
                  <a:pt x="380" y="107"/>
                  <a:pt x="377" y="108"/>
                  <a:pt x="374" y="108"/>
                </a:cubicBezTo>
                <a:cubicBezTo>
                  <a:pt x="359" y="108"/>
                  <a:pt x="351" y="100"/>
                  <a:pt x="351" y="84"/>
                </a:cubicBezTo>
                <a:cubicBezTo>
                  <a:pt x="351" y="43"/>
                  <a:pt x="351" y="43"/>
                  <a:pt x="351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36"/>
                  <a:pt x="341" y="36"/>
                  <a:pt x="341" y="36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7" y="83"/>
                  <a:pt x="367" y="83"/>
                  <a:pt x="367" y="83"/>
                </a:cubicBezTo>
                <a:cubicBezTo>
                  <a:pt x="367" y="87"/>
                  <a:pt x="368" y="90"/>
                  <a:pt x="370" y="92"/>
                </a:cubicBezTo>
                <a:cubicBezTo>
                  <a:pt x="372" y="94"/>
                  <a:pt x="374" y="95"/>
                  <a:pt x="378" y="95"/>
                </a:cubicBezTo>
                <a:close/>
                <a:moveTo>
                  <a:pt x="442" y="106"/>
                </a:moveTo>
                <a:cubicBezTo>
                  <a:pt x="442" y="6"/>
                  <a:pt x="442" y="6"/>
                  <a:pt x="442" y="6"/>
                </a:cubicBezTo>
                <a:cubicBezTo>
                  <a:pt x="459" y="6"/>
                  <a:pt x="459" y="6"/>
                  <a:pt x="459" y="6"/>
                </a:cubicBezTo>
                <a:cubicBezTo>
                  <a:pt x="459" y="106"/>
                  <a:pt x="459" y="106"/>
                  <a:pt x="459" y="106"/>
                </a:cubicBezTo>
                <a:cubicBezTo>
                  <a:pt x="442" y="106"/>
                  <a:pt x="442" y="106"/>
                  <a:pt x="442" y="106"/>
                </a:cubicBezTo>
                <a:close/>
                <a:moveTo>
                  <a:pt x="507" y="108"/>
                </a:moveTo>
                <a:cubicBezTo>
                  <a:pt x="498" y="108"/>
                  <a:pt x="490" y="104"/>
                  <a:pt x="485" y="97"/>
                </a:cubicBezTo>
                <a:cubicBezTo>
                  <a:pt x="480" y="91"/>
                  <a:pt x="477" y="81"/>
                  <a:pt x="477" y="69"/>
                </a:cubicBezTo>
                <a:cubicBezTo>
                  <a:pt x="477" y="56"/>
                  <a:pt x="480" y="47"/>
                  <a:pt x="485" y="40"/>
                </a:cubicBezTo>
                <a:cubicBezTo>
                  <a:pt x="490" y="33"/>
                  <a:pt x="498" y="29"/>
                  <a:pt x="507" y="29"/>
                </a:cubicBezTo>
                <a:cubicBezTo>
                  <a:pt x="517" y="29"/>
                  <a:pt x="525" y="33"/>
                  <a:pt x="530" y="40"/>
                </a:cubicBezTo>
                <a:cubicBezTo>
                  <a:pt x="531" y="40"/>
                  <a:pt x="531" y="40"/>
                  <a:pt x="531" y="40"/>
                </a:cubicBezTo>
                <a:cubicBezTo>
                  <a:pt x="530" y="35"/>
                  <a:pt x="530" y="31"/>
                  <a:pt x="530" y="28"/>
                </a:cubicBezTo>
                <a:cubicBezTo>
                  <a:pt x="530" y="0"/>
                  <a:pt x="530" y="0"/>
                  <a:pt x="530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6" y="106"/>
                  <a:pt x="546" y="106"/>
                  <a:pt x="546" y="106"/>
                </a:cubicBezTo>
                <a:cubicBezTo>
                  <a:pt x="533" y="106"/>
                  <a:pt x="533" y="106"/>
                  <a:pt x="533" y="10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24" y="104"/>
                  <a:pt x="517" y="108"/>
                  <a:pt x="507" y="108"/>
                </a:cubicBezTo>
                <a:close/>
                <a:moveTo>
                  <a:pt x="511" y="95"/>
                </a:moveTo>
                <a:cubicBezTo>
                  <a:pt x="518" y="95"/>
                  <a:pt x="523" y="93"/>
                  <a:pt x="526" y="89"/>
                </a:cubicBezTo>
                <a:cubicBezTo>
                  <a:pt x="529" y="85"/>
                  <a:pt x="530" y="79"/>
                  <a:pt x="530" y="71"/>
                </a:cubicBezTo>
                <a:cubicBezTo>
                  <a:pt x="530" y="69"/>
                  <a:pt x="530" y="69"/>
                  <a:pt x="530" y="69"/>
                </a:cubicBezTo>
                <a:cubicBezTo>
                  <a:pt x="530" y="59"/>
                  <a:pt x="529" y="53"/>
                  <a:pt x="526" y="49"/>
                </a:cubicBezTo>
                <a:cubicBezTo>
                  <a:pt x="523" y="45"/>
                  <a:pt x="518" y="43"/>
                  <a:pt x="511" y="43"/>
                </a:cubicBezTo>
                <a:cubicBezTo>
                  <a:pt x="506" y="43"/>
                  <a:pt x="501" y="45"/>
                  <a:pt x="498" y="49"/>
                </a:cubicBezTo>
                <a:cubicBezTo>
                  <a:pt x="495" y="54"/>
                  <a:pt x="494" y="60"/>
                  <a:pt x="494" y="69"/>
                </a:cubicBezTo>
                <a:cubicBezTo>
                  <a:pt x="494" y="77"/>
                  <a:pt x="495" y="84"/>
                  <a:pt x="498" y="88"/>
                </a:cubicBezTo>
                <a:cubicBezTo>
                  <a:pt x="501" y="92"/>
                  <a:pt x="505" y="95"/>
                  <a:pt x="511" y="95"/>
                </a:cubicBezTo>
                <a:close/>
                <a:moveTo>
                  <a:pt x="600" y="108"/>
                </a:moveTo>
                <a:cubicBezTo>
                  <a:pt x="588" y="108"/>
                  <a:pt x="579" y="104"/>
                  <a:pt x="572" y="97"/>
                </a:cubicBezTo>
                <a:cubicBezTo>
                  <a:pt x="566" y="91"/>
                  <a:pt x="562" y="81"/>
                  <a:pt x="562" y="69"/>
                </a:cubicBezTo>
                <a:cubicBezTo>
                  <a:pt x="562" y="57"/>
                  <a:pt x="565" y="47"/>
                  <a:pt x="572" y="40"/>
                </a:cubicBezTo>
                <a:cubicBezTo>
                  <a:pt x="578" y="33"/>
                  <a:pt x="586" y="29"/>
                  <a:pt x="597" y="29"/>
                </a:cubicBezTo>
                <a:cubicBezTo>
                  <a:pt x="607" y="29"/>
                  <a:pt x="615" y="32"/>
                  <a:pt x="620" y="38"/>
                </a:cubicBezTo>
                <a:cubicBezTo>
                  <a:pt x="626" y="45"/>
                  <a:pt x="629" y="53"/>
                  <a:pt x="629" y="63"/>
                </a:cubicBezTo>
                <a:cubicBezTo>
                  <a:pt x="629" y="72"/>
                  <a:pt x="629" y="72"/>
                  <a:pt x="629" y="72"/>
                </a:cubicBezTo>
                <a:cubicBezTo>
                  <a:pt x="579" y="72"/>
                  <a:pt x="579" y="72"/>
                  <a:pt x="579" y="72"/>
                </a:cubicBezTo>
                <a:cubicBezTo>
                  <a:pt x="579" y="79"/>
                  <a:pt x="581" y="85"/>
                  <a:pt x="585" y="89"/>
                </a:cubicBezTo>
                <a:cubicBezTo>
                  <a:pt x="589" y="93"/>
                  <a:pt x="594" y="95"/>
                  <a:pt x="601" y="95"/>
                </a:cubicBezTo>
                <a:cubicBezTo>
                  <a:pt x="605" y="95"/>
                  <a:pt x="609" y="95"/>
                  <a:pt x="613" y="94"/>
                </a:cubicBezTo>
                <a:cubicBezTo>
                  <a:pt x="617" y="93"/>
                  <a:pt x="621" y="91"/>
                  <a:pt x="625" y="90"/>
                </a:cubicBezTo>
                <a:cubicBezTo>
                  <a:pt x="625" y="103"/>
                  <a:pt x="625" y="103"/>
                  <a:pt x="625" y="103"/>
                </a:cubicBezTo>
                <a:cubicBezTo>
                  <a:pt x="621" y="104"/>
                  <a:pt x="618" y="106"/>
                  <a:pt x="614" y="107"/>
                </a:cubicBezTo>
                <a:cubicBezTo>
                  <a:pt x="610" y="107"/>
                  <a:pt x="605" y="108"/>
                  <a:pt x="600" y="108"/>
                </a:cubicBezTo>
                <a:close/>
                <a:moveTo>
                  <a:pt x="597" y="42"/>
                </a:moveTo>
                <a:cubicBezTo>
                  <a:pt x="592" y="42"/>
                  <a:pt x="588" y="43"/>
                  <a:pt x="585" y="46"/>
                </a:cubicBezTo>
                <a:cubicBezTo>
                  <a:pt x="582" y="50"/>
                  <a:pt x="580" y="54"/>
                  <a:pt x="579" y="61"/>
                </a:cubicBezTo>
                <a:cubicBezTo>
                  <a:pt x="613" y="61"/>
                  <a:pt x="613" y="61"/>
                  <a:pt x="613" y="61"/>
                </a:cubicBezTo>
                <a:cubicBezTo>
                  <a:pt x="613" y="54"/>
                  <a:pt x="612" y="50"/>
                  <a:pt x="609" y="46"/>
                </a:cubicBezTo>
                <a:cubicBezTo>
                  <a:pt x="606" y="43"/>
                  <a:pt x="602" y="42"/>
                  <a:pt x="597" y="42"/>
                </a:cubicBezTo>
                <a:close/>
                <a:moveTo>
                  <a:pt x="693" y="106"/>
                </a:moveTo>
                <a:cubicBezTo>
                  <a:pt x="690" y="96"/>
                  <a:pt x="690" y="96"/>
                  <a:pt x="690" y="96"/>
                </a:cubicBezTo>
                <a:cubicBezTo>
                  <a:pt x="689" y="96"/>
                  <a:pt x="689" y="96"/>
                  <a:pt x="689" y="96"/>
                </a:cubicBezTo>
                <a:cubicBezTo>
                  <a:pt x="685" y="100"/>
                  <a:pt x="682" y="104"/>
                  <a:pt x="678" y="105"/>
                </a:cubicBezTo>
                <a:cubicBezTo>
                  <a:pt x="674" y="107"/>
                  <a:pt x="670" y="108"/>
                  <a:pt x="664" y="108"/>
                </a:cubicBezTo>
                <a:cubicBezTo>
                  <a:pt x="656" y="108"/>
                  <a:pt x="651" y="106"/>
                  <a:pt x="647" y="102"/>
                </a:cubicBezTo>
                <a:cubicBezTo>
                  <a:pt x="642" y="98"/>
                  <a:pt x="640" y="92"/>
                  <a:pt x="640" y="85"/>
                </a:cubicBezTo>
                <a:cubicBezTo>
                  <a:pt x="640" y="77"/>
                  <a:pt x="643" y="71"/>
                  <a:pt x="649" y="67"/>
                </a:cubicBezTo>
                <a:cubicBezTo>
                  <a:pt x="655" y="63"/>
                  <a:pt x="664" y="61"/>
                  <a:pt x="675" y="61"/>
                </a:cubicBezTo>
                <a:cubicBezTo>
                  <a:pt x="688" y="60"/>
                  <a:pt x="688" y="60"/>
                  <a:pt x="688" y="60"/>
                </a:cubicBezTo>
                <a:cubicBezTo>
                  <a:pt x="688" y="56"/>
                  <a:pt x="688" y="56"/>
                  <a:pt x="688" y="56"/>
                </a:cubicBezTo>
                <a:cubicBezTo>
                  <a:pt x="688" y="51"/>
                  <a:pt x="687" y="48"/>
                  <a:pt x="685" y="45"/>
                </a:cubicBezTo>
                <a:cubicBezTo>
                  <a:pt x="683" y="43"/>
                  <a:pt x="679" y="42"/>
                  <a:pt x="675" y="42"/>
                </a:cubicBezTo>
                <a:cubicBezTo>
                  <a:pt x="671" y="42"/>
                  <a:pt x="667" y="42"/>
                  <a:pt x="663" y="43"/>
                </a:cubicBezTo>
                <a:cubicBezTo>
                  <a:pt x="660" y="45"/>
                  <a:pt x="656" y="46"/>
                  <a:pt x="653" y="47"/>
                </a:cubicBezTo>
                <a:cubicBezTo>
                  <a:pt x="648" y="36"/>
                  <a:pt x="648" y="36"/>
                  <a:pt x="648" y="36"/>
                </a:cubicBezTo>
                <a:cubicBezTo>
                  <a:pt x="652" y="34"/>
                  <a:pt x="657" y="32"/>
                  <a:pt x="661" y="31"/>
                </a:cubicBezTo>
                <a:cubicBezTo>
                  <a:pt x="666" y="30"/>
                  <a:pt x="671" y="29"/>
                  <a:pt x="675" y="29"/>
                </a:cubicBezTo>
                <a:cubicBezTo>
                  <a:pt x="685" y="29"/>
                  <a:pt x="692" y="31"/>
                  <a:pt x="697" y="36"/>
                </a:cubicBezTo>
                <a:cubicBezTo>
                  <a:pt x="702" y="40"/>
                  <a:pt x="704" y="46"/>
                  <a:pt x="704" y="55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693" y="106"/>
                  <a:pt x="693" y="106"/>
                  <a:pt x="693" y="106"/>
                </a:cubicBezTo>
                <a:close/>
                <a:moveTo>
                  <a:pt x="669" y="95"/>
                </a:moveTo>
                <a:cubicBezTo>
                  <a:pt x="675" y="95"/>
                  <a:pt x="679" y="94"/>
                  <a:pt x="683" y="90"/>
                </a:cubicBezTo>
                <a:cubicBezTo>
                  <a:pt x="686" y="87"/>
                  <a:pt x="688" y="83"/>
                  <a:pt x="688" y="77"/>
                </a:cubicBezTo>
                <a:cubicBezTo>
                  <a:pt x="688" y="70"/>
                  <a:pt x="688" y="70"/>
                  <a:pt x="688" y="70"/>
                </a:cubicBezTo>
                <a:cubicBezTo>
                  <a:pt x="679" y="71"/>
                  <a:pt x="679" y="71"/>
                  <a:pt x="679" y="71"/>
                </a:cubicBezTo>
                <a:cubicBezTo>
                  <a:pt x="671" y="71"/>
                  <a:pt x="666" y="72"/>
                  <a:pt x="662" y="74"/>
                </a:cubicBezTo>
                <a:cubicBezTo>
                  <a:pt x="659" y="77"/>
                  <a:pt x="657" y="80"/>
                  <a:pt x="657" y="85"/>
                </a:cubicBezTo>
                <a:cubicBezTo>
                  <a:pt x="657" y="88"/>
                  <a:pt x="658" y="91"/>
                  <a:pt x="660" y="93"/>
                </a:cubicBezTo>
                <a:cubicBezTo>
                  <a:pt x="662" y="94"/>
                  <a:pt x="665" y="95"/>
                  <a:pt x="669" y="95"/>
                </a:cubicBezTo>
                <a:close/>
                <a:moveTo>
                  <a:pt x="776" y="85"/>
                </a:moveTo>
                <a:cubicBezTo>
                  <a:pt x="776" y="92"/>
                  <a:pt x="773" y="98"/>
                  <a:pt x="768" y="102"/>
                </a:cubicBezTo>
                <a:cubicBezTo>
                  <a:pt x="762" y="106"/>
                  <a:pt x="754" y="108"/>
                  <a:pt x="744" y="108"/>
                </a:cubicBezTo>
                <a:cubicBezTo>
                  <a:pt x="734" y="108"/>
                  <a:pt x="726" y="106"/>
                  <a:pt x="720" y="103"/>
                </a:cubicBezTo>
                <a:cubicBezTo>
                  <a:pt x="720" y="89"/>
                  <a:pt x="720" y="89"/>
                  <a:pt x="720" y="89"/>
                </a:cubicBezTo>
                <a:cubicBezTo>
                  <a:pt x="729" y="93"/>
                  <a:pt x="737" y="95"/>
                  <a:pt x="745" y="95"/>
                </a:cubicBezTo>
                <a:cubicBezTo>
                  <a:pt x="755" y="95"/>
                  <a:pt x="760" y="92"/>
                  <a:pt x="760" y="86"/>
                </a:cubicBezTo>
                <a:cubicBezTo>
                  <a:pt x="760" y="85"/>
                  <a:pt x="759" y="83"/>
                  <a:pt x="758" y="82"/>
                </a:cubicBezTo>
                <a:cubicBezTo>
                  <a:pt x="757" y="80"/>
                  <a:pt x="755" y="79"/>
                  <a:pt x="753" y="78"/>
                </a:cubicBezTo>
                <a:cubicBezTo>
                  <a:pt x="750" y="76"/>
                  <a:pt x="747" y="75"/>
                  <a:pt x="742" y="73"/>
                </a:cubicBezTo>
                <a:cubicBezTo>
                  <a:pt x="734" y="70"/>
                  <a:pt x="728" y="66"/>
                  <a:pt x="725" y="63"/>
                </a:cubicBezTo>
                <a:cubicBezTo>
                  <a:pt x="722" y="60"/>
                  <a:pt x="720" y="55"/>
                  <a:pt x="720" y="50"/>
                </a:cubicBezTo>
                <a:cubicBezTo>
                  <a:pt x="720" y="43"/>
                  <a:pt x="723" y="38"/>
                  <a:pt x="728" y="35"/>
                </a:cubicBezTo>
                <a:cubicBezTo>
                  <a:pt x="733" y="31"/>
                  <a:pt x="740" y="29"/>
                  <a:pt x="749" y="29"/>
                </a:cubicBezTo>
                <a:cubicBezTo>
                  <a:pt x="758" y="29"/>
                  <a:pt x="766" y="31"/>
                  <a:pt x="774" y="35"/>
                </a:cubicBezTo>
                <a:cubicBezTo>
                  <a:pt x="769" y="47"/>
                  <a:pt x="769" y="47"/>
                  <a:pt x="769" y="47"/>
                </a:cubicBezTo>
                <a:cubicBezTo>
                  <a:pt x="761" y="44"/>
                  <a:pt x="754" y="42"/>
                  <a:pt x="749" y="42"/>
                </a:cubicBezTo>
                <a:cubicBezTo>
                  <a:pt x="740" y="42"/>
                  <a:pt x="736" y="44"/>
                  <a:pt x="736" y="49"/>
                </a:cubicBezTo>
                <a:cubicBezTo>
                  <a:pt x="736" y="51"/>
                  <a:pt x="737" y="53"/>
                  <a:pt x="739" y="55"/>
                </a:cubicBezTo>
                <a:cubicBezTo>
                  <a:pt x="741" y="57"/>
                  <a:pt x="746" y="59"/>
                  <a:pt x="754" y="62"/>
                </a:cubicBezTo>
                <a:cubicBezTo>
                  <a:pt x="760" y="64"/>
                  <a:pt x="764" y="66"/>
                  <a:pt x="767" y="68"/>
                </a:cubicBezTo>
                <a:cubicBezTo>
                  <a:pt x="770" y="70"/>
                  <a:pt x="772" y="73"/>
                  <a:pt x="774" y="75"/>
                </a:cubicBezTo>
                <a:cubicBezTo>
                  <a:pt x="775" y="78"/>
                  <a:pt x="776" y="81"/>
                  <a:pt x="776" y="8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" name="Freeform 46"/>
          <p:cNvSpPr>
            <a:spLocks noEditPoints="1"/>
          </p:cNvSpPr>
          <p:nvPr/>
        </p:nvSpPr>
        <p:spPr bwMode="auto">
          <a:xfrm>
            <a:off x="3490159" y="6117366"/>
            <a:ext cx="962241" cy="120326"/>
          </a:xfrm>
          <a:custGeom>
            <a:avLst/>
            <a:gdLst>
              <a:gd name="T0" fmla="*/ 57 w 1113"/>
              <a:gd name="T1" fmla="*/ 20 h 139"/>
              <a:gd name="T2" fmla="*/ 17 w 1113"/>
              <a:gd name="T3" fmla="*/ 65 h 139"/>
              <a:gd name="T4" fmla="*/ 87 w 1113"/>
              <a:gd name="T5" fmla="*/ 30 h 139"/>
              <a:gd name="T6" fmla="*/ 86 w 1113"/>
              <a:gd name="T7" fmla="*/ 4 h 139"/>
              <a:gd name="T8" fmla="*/ 70 w 1113"/>
              <a:gd name="T9" fmla="*/ 10 h 139"/>
              <a:gd name="T10" fmla="*/ 144 w 1113"/>
              <a:gd name="T11" fmla="*/ 42 h 139"/>
              <a:gd name="T12" fmla="*/ 109 w 1113"/>
              <a:gd name="T13" fmla="*/ 30 h 139"/>
              <a:gd name="T14" fmla="*/ 148 w 1113"/>
              <a:gd name="T15" fmla="*/ 29 h 139"/>
              <a:gd name="T16" fmla="*/ 191 w 1113"/>
              <a:gd name="T17" fmla="*/ 68 h 139"/>
              <a:gd name="T18" fmla="*/ 243 w 1113"/>
              <a:gd name="T19" fmla="*/ 27 h 139"/>
              <a:gd name="T20" fmla="*/ 244 w 1113"/>
              <a:gd name="T21" fmla="*/ 96 h 139"/>
              <a:gd name="T22" fmla="*/ 244 w 1113"/>
              <a:gd name="T23" fmla="*/ 71 h 139"/>
              <a:gd name="T24" fmla="*/ 207 w 1113"/>
              <a:gd name="T25" fmla="*/ 69 h 139"/>
              <a:gd name="T26" fmla="*/ 281 w 1113"/>
              <a:gd name="T27" fmla="*/ 30 h 139"/>
              <a:gd name="T28" fmla="*/ 289 w 1113"/>
              <a:gd name="T29" fmla="*/ 1 h 139"/>
              <a:gd name="T30" fmla="*/ 282 w 1113"/>
              <a:gd name="T31" fmla="*/ 17 h 139"/>
              <a:gd name="T32" fmla="*/ 365 w 1113"/>
              <a:gd name="T33" fmla="*/ 46 h 139"/>
              <a:gd name="T34" fmla="*/ 318 w 1113"/>
              <a:gd name="T35" fmla="*/ 106 h 139"/>
              <a:gd name="T36" fmla="*/ 343 w 1113"/>
              <a:gd name="T37" fmla="*/ 32 h 139"/>
              <a:gd name="T38" fmla="*/ 469 w 1113"/>
              <a:gd name="T39" fmla="*/ 39 h 139"/>
              <a:gd name="T40" fmla="*/ 430 w 1113"/>
              <a:gd name="T41" fmla="*/ 80 h 139"/>
              <a:gd name="T42" fmla="*/ 442 w 1113"/>
              <a:gd name="T43" fmla="*/ 92 h 139"/>
              <a:gd name="T44" fmla="*/ 403 w 1113"/>
              <a:gd name="T45" fmla="*/ 134 h 139"/>
              <a:gd name="T46" fmla="*/ 404 w 1113"/>
              <a:gd name="T47" fmla="*/ 89 h 139"/>
              <a:gd name="T48" fmla="*/ 408 w 1113"/>
              <a:gd name="T49" fmla="*/ 36 h 139"/>
              <a:gd name="T50" fmla="*/ 409 w 1113"/>
              <a:gd name="T51" fmla="*/ 118 h 139"/>
              <a:gd name="T52" fmla="*/ 450 w 1113"/>
              <a:gd name="T53" fmla="*/ 108 h 139"/>
              <a:gd name="T54" fmla="*/ 416 w 1113"/>
              <a:gd name="T55" fmla="*/ 55 h 139"/>
              <a:gd name="T56" fmla="*/ 430 w 1113"/>
              <a:gd name="T57" fmla="*/ 39 h 139"/>
              <a:gd name="T58" fmla="*/ 542 w 1113"/>
              <a:gd name="T59" fmla="*/ 107 h 139"/>
              <a:gd name="T60" fmla="*/ 557 w 1113"/>
              <a:gd name="T61" fmla="*/ 90 h 139"/>
              <a:gd name="T62" fmla="*/ 515 w 1113"/>
              <a:gd name="T63" fmla="*/ 31 h 139"/>
              <a:gd name="T64" fmla="*/ 548 w 1113"/>
              <a:gd name="T65" fmla="*/ 19 h 139"/>
              <a:gd name="T66" fmla="*/ 552 w 1113"/>
              <a:gd name="T67" fmla="*/ 50 h 139"/>
              <a:gd name="T68" fmla="*/ 652 w 1113"/>
              <a:gd name="T69" fmla="*/ 97 h 139"/>
              <a:gd name="T70" fmla="*/ 599 w 1113"/>
              <a:gd name="T71" fmla="*/ 39 h 139"/>
              <a:gd name="T72" fmla="*/ 625 w 1113"/>
              <a:gd name="T73" fmla="*/ 94 h 139"/>
              <a:gd name="T74" fmla="*/ 694 w 1113"/>
              <a:gd name="T75" fmla="*/ 106 h 139"/>
              <a:gd name="T76" fmla="*/ 768 w 1113"/>
              <a:gd name="T77" fmla="*/ 106 h 139"/>
              <a:gd name="T78" fmla="*/ 721 w 1113"/>
              <a:gd name="T79" fmla="*/ 100 h 139"/>
              <a:gd name="T80" fmla="*/ 734 w 1113"/>
              <a:gd name="T81" fmla="*/ 90 h 139"/>
              <a:gd name="T82" fmla="*/ 781 w 1113"/>
              <a:gd name="T83" fmla="*/ 30 h 139"/>
              <a:gd name="T84" fmla="*/ 842 w 1113"/>
              <a:gd name="T85" fmla="*/ 105 h 139"/>
              <a:gd name="T86" fmla="*/ 793 w 1113"/>
              <a:gd name="T87" fmla="*/ 43 h 139"/>
              <a:gd name="T88" fmla="*/ 819 w 1113"/>
              <a:gd name="T89" fmla="*/ 30 h 139"/>
              <a:gd name="T90" fmla="*/ 822 w 1113"/>
              <a:gd name="T91" fmla="*/ 91 h 139"/>
              <a:gd name="T92" fmla="*/ 871 w 1113"/>
              <a:gd name="T93" fmla="*/ 30 h 139"/>
              <a:gd name="T94" fmla="*/ 870 w 1113"/>
              <a:gd name="T95" fmla="*/ 4 h 139"/>
              <a:gd name="T96" fmla="*/ 854 w 1113"/>
              <a:gd name="T97" fmla="*/ 10 h 139"/>
              <a:gd name="T98" fmla="*/ 892 w 1113"/>
              <a:gd name="T99" fmla="*/ 89 h 139"/>
              <a:gd name="T100" fmla="*/ 959 w 1113"/>
              <a:gd name="T101" fmla="*/ 68 h 139"/>
              <a:gd name="T102" fmla="*/ 909 w 1113"/>
              <a:gd name="T103" fmla="*/ 49 h 139"/>
              <a:gd name="T104" fmla="*/ 1022 w 1113"/>
              <a:gd name="T105" fmla="*/ 46 h 139"/>
              <a:gd name="T106" fmla="*/ 976 w 1113"/>
              <a:gd name="T107" fmla="*/ 106 h 139"/>
              <a:gd name="T108" fmla="*/ 1001 w 1113"/>
              <a:gd name="T109" fmla="*/ 32 h 139"/>
              <a:gd name="T110" fmla="*/ 1105 w 1113"/>
              <a:gd name="T111" fmla="*/ 101 h 139"/>
              <a:gd name="T112" fmla="*/ 1098 w 1113"/>
              <a:gd name="T113" fmla="*/ 86 h 139"/>
              <a:gd name="T114" fmla="*/ 1058 w 1113"/>
              <a:gd name="T115" fmla="*/ 49 h 139"/>
              <a:gd name="T116" fmla="*/ 1086 w 1113"/>
              <a:gd name="T117" fmla="*/ 41 h 139"/>
              <a:gd name="T118" fmla="*/ 1111 w 1113"/>
              <a:gd name="T119" fmla="*/ 7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3" h="139">
                <a:moveTo>
                  <a:pt x="17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20"/>
                  <a:pt x="57" y="20"/>
                  <a:pt x="5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51"/>
                  <a:pt x="17" y="51"/>
                  <a:pt x="1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65"/>
                  <a:pt x="54" y="65"/>
                  <a:pt x="54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106"/>
                  <a:pt x="17" y="106"/>
                  <a:pt x="17" y="106"/>
                </a:cubicBezTo>
                <a:close/>
                <a:moveTo>
                  <a:pt x="87" y="106"/>
                </a:moveTo>
                <a:cubicBezTo>
                  <a:pt x="71" y="106"/>
                  <a:pt x="71" y="106"/>
                  <a:pt x="71" y="106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106"/>
                  <a:pt x="87" y="106"/>
                  <a:pt x="87" y="106"/>
                </a:cubicBezTo>
                <a:close/>
                <a:moveTo>
                  <a:pt x="70" y="10"/>
                </a:moveTo>
                <a:cubicBezTo>
                  <a:pt x="70" y="8"/>
                  <a:pt x="71" y="5"/>
                  <a:pt x="73" y="4"/>
                </a:cubicBezTo>
                <a:cubicBezTo>
                  <a:pt x="74" y="2"/>
                  <a:pt x="77" y="1"/>
                  <a:pt x="79" y="1"/>
                </a:cubicBezTo>
                <a:cubicBezTo>
                  <a:pt x="82" y="1"/>
                  <a:pt x="84" y="2"/>
                  <a:pt x="86" y="4"/>
                </a:cubicBezTo>
                <a:cubicBezTo>
                  <a:pt x="88" y="5"/>
                  <a:pt x="88" y="8"/>
                  <a:pt x="88" y="10"/>
                </a:cubicBezTo>
                <a:cubicBezTo>
                  <a:pt x="88" y="13"/>
                  <a:pt x="88" y="15"/>
                  <a:pt x="86" y="17"/>
                </a:cubicBezTo>
                <a:cubicBezTo>
                  <a:pt x="84" y="18"/>
                  <a:pt x="82" y="19"/>
                  <a:pt x="79" y="19"/>
                </a:cubicBezTo>
                <a:cubicBezTo>
                  <a:pt x="77" y="19"/>
                  <a:pt x="74" y="18"/>
                  <a:pt x="73" y="17"/>
                </a:cubicBezTo>
                <a:cubicBezTo>
                  <a:pt x="71" y="15"/>
                  <a:pt x="70" y="13"/>
                  <a:pt x="70" y="10"/>
                </a:cubicBezTo>
                <a:close/>
                <a:moveTo>
                  <a:pt x="175" y="106"/>
                </a:moveTo>
                <a:cubicBezTo>
                  <a:pt x="159" y="106"/>
                  <a:pt x="159" y="106"/>
                  <a:pt x="159" y="106"/>
                </a:cubicBezTo>
                <a:cubicBezTo>
                  <a:pt x="159" y="59"/>
                  <a:pt x="159" y="59"/>
                  <a:pt x="159" y="59"/>
                </a:cubicBezTo>
                <a:cubicBezTo>
                  <a:pt x="159" y="54"/>
                  <a:pt x="158" y="49"/>
                  <a:pt x="155" y="46"/>
                </a:cubicBezTo>
                <a:cubicBezTo>
                  <a:pt x="153" y="44"/>
                  <a:pt x="149" y="42"/>
                  <a:pt x="144" y="42"/>
                </a:cubicBezTo>
                <a:cubicBezTo>
                  <a:pt x="137" y="42"/>
                  <a:pt x="132" y="44"/>
                  <a:pt x="129" y="48"/>
                </a:cubicBezTo>
                <a:cubicBezTo>
                  <a:pt x="126" y="52"/>
                  <a:pt x="125" y="59"/>
                  <a:pt x="125" y="68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6" y="37"/>
                  <a:pt x="130" y="34"/>
                  <a:pt x="134" y="32"/>
                </a:cubicBezTo>
                <a:cubicBezTo>
                  <a:pt x="138" y="30"/>
                  <a:pt x="143" y="29"/>
                  <a:pt x="148" y="29"/>
                </a:cubicBezTo>
                <a:cubicBezTo>
                  <a:pt x="166" y="29"/>
                  <a:pt x="175" y="38"/>
                  <a:pt x="175" y="57"/>
                </a:cubicBezTo>
                <a:cubicBezTo>
                  <a:pt x="175" y="106"/>
                  <a:pt x="175" y="106"/>
                  <a:pt x="175" y="106"/>
                </a:cubicBezTo>
                <a:close/>
                <a:moveTo>
                  <a:pt x="221" y="107"/>
                </a:moveTo>
                <a:cubicBezTo>
                  <a:pt x="212" y="107"/>
                  <a:pt x="204" y="104"/>
                  <a:pt x="199" y="97"/>
                </a:cubicBezTo>
                <a:cubicBezTo>
                  <a:pt x="194" y="90"/>
                  <a:pt x="191" y="81"/>
                  <a:pt x="191" y="68"/>
                </a:cubicBezTo>
                <a:cubicBezTo>
                  <a:pt x="191" y="56"/>
                  <a:pt x="194" y="46"/>
                  <a:pt x="199" y="39"/>
                </a:cubicBezTo>
                <a:cubicBezTo>
                  <a:pt x="204" y="32"/>
                  <a:pt x="212" y="29"/>
                  <a:pt x="221" y="29"/>
                </a:cubicBezTo>
                <a:cubicBezTo>
                  <a:pt x="231" y="29"/>
                  <a:pt x="239" y="33"/>
                  <a:pt x="244" y="40"/>
                </a:cubicBezTo>
                <a:cubicBezTo>
                  <a:pt x="245" y="40"/>
                  <a:pt x="245" y="40"/>
                  <a:pt x="245" y="40"/>
                </a:cubicBezTo>
                <a:cubicBezTo>
                  <a:pt x="244" y="35"/>
                  <a:pt x="243" y="30"/>
                  <a:pt x="243" y="27"/>
                </a:cubicBezTo>
                <a:cubicBezTo>
                  <a:pt x="243" y="0"/>
                  <a:pt x="243" y="0"/>
                  <a:pt x="24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38" y="104"/>
                  <a:pt x="231" y="107"/>
                  <a:pt x="221" y="107"/>
                </a:cubicBezTo>
                <a:close/>
                <a:moveTo>
                  <a:pt x="225" y="94"/>
                </a:moveTo>
                <a:cubicBezTo>
                  <a:pt x="232" y="94"/>
                  <a:pt x="237" y="92"/>
                  <a:pt x="240" y="89"/>
                </a:cubicBezTo>
                <a:cubicBezTo>
                  <a:pt x="243" y="85"/>
                  <a:pt x="244" y="79"/>
                  <a:pt x="244" y="71"/>
                </a:cubicBezTo>
                <a:cubicBezTo>
                  <a:pt x="244" y="68"/>
                  <a:pt x="244" y="68"/>
                  <a:pt x="244" y="68"/>
                </a:cubicBezTo>
                <a:cubicBezTo>
                  <a:pt x="244" y="59"/>
                  <a:pt x="243" y="52"/>
                  <a:pt x="240" y="48"/>
                </a:cubicBezTo>
                <a:cubicBezTo>
                  <a:pt x="237" y="44"/>
                  <a:pt x="232" y="42"/>
                  <a:pt x="225" y="42"/>
                </a:cubicBezTo>
                <a:cubicBezTo>
                  <a:pt x="219" y="42"/>
                  <a:pt x="215" y="44"/>
                  <a:pt x="212" y="49"/>
                </a:cubicBezTo>
                <a:cubicBezTo>
                  <a:pt x="209" y="54"/>
                  <a:pt x="207" y="60"/>
                  <a:pt x="207" y="69"/>
                </a:cubicBezTo>
                <a:cubicBezTo>
                  <a:pt x="207" y="77"/>
                  <a:pt x="209" y="83"/>
                  <a:pt x="212" y="88"/>
                </a:cubicBezTo>
                <a:cubicBezTo>
                  <a:pt x="215" y="92"/>
                  <a:pt x="219" y="94"/>
                  <a:pt x="225" y="94"/>
                </a:cubicBezTo>
                <a:close/>
                <a:moveTo>
                  <a:pt x="297" y="106"/>
                </a:moveTo>
                <a:cubicBezTo>
                  <a:pt x="281" y="106"/>
                  <a:pt x="281" y="106"/>
                  <a:pt x="281" y="106"/>
                </a:cubicBezTo>
                <a:cubicBezTo>
                  <a:pt x="281" y="30"/>
                  <a:pt x="281" y="30"/>
                  <a:pt x="281" y="30"/>
                </a:cubicBezTo>
                <a:cubicBezTo>
                  <a:pt x="297" y="30"/>
                  <a:pt x="297" y="30"/>
                  <a:pt x="297" y="30"/>
                </a:cubicBezTo>
                <a:cubicBezTo>
                  <a:pt x="297" y="106"/>
                  <a:pt x="297" y="106"/>
                  <a:pt x="297" y="106"/>
                </a:cubicBezTo>
                <a:close/>
                <a:moveTo>
                  <a:pt x="280" y="10"/>
                </a:moveTo>
                <a:cubicBezTo>
                  <a:pt x="280" y="8"/>
                  <a:pt x="281" y="5"/>
                  <a:pt x="282" y="4"/>
                </a:cubicBezTo>
                <a:cubicBezTo>
                  <a:pt x="284" y="2"/>
                  <a:pt x="286" y="1"/>
                  <a:pt x="289" y="1"/>
                </a:cubicBezTo>
                <a:cubicBezTo>
                  <a:pt x="292" y="1"/>
                  <a:pt x="294" y="2"/>
                  <a:pt x="295" y="4"/>
                </a:cubicBezTo>
                <a:cubicBezTo>
                  <a:pt x="297" y="5"/>
                  <a:pt x="298" y="8"/>
                  <a:pt x="298" y="10"/>
                </a:cubicBezTo>
                <a:cubicBezTo>
                  <a:pt x="298" y="13"/>
                  <a:pt x="297" y="15"/>
                  <a:pt x="295" y="17"/>
                </a:cubicBezTo>
                <a:cubicBezTo>
                  <a:pt x="294" y="18"/>
                  <a:pt x="292" y="19"/>
                  <a:pt x="289" y="19"/>
                </a:cubicBezTo>
                <a:cubicBezTo>
                  <a:pt x="286" y="19"/>
                  <a:pt x="284" y="18"/>
                  <a:pt x="282" y="17"/>
                </a:cubicBezTo>
                <a:cubicBezTo>
                  <a:pt x="281" y="15"/>
                  <a:pt x="280" y="13"/>
                  <a:pt x="280" y="10"/>
                </a:cubicBezTo>
                <a:close/>
                <a:moveTo>
                  <a:pt x="384" y="106"/>
                </a:moveTo>
                <a:cubicBezTo>
                  <a:pt x="368" y="106"/>
                  <a:pt x="368" y="106"/>
                  <a:pt x="368" y="106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4"/>
                  <a:pt x="367" y="49"/>
                  <a:pt x="365" y="46"/>
                </a:cubicBezTo>
                <a:cubicBezTo>
                  <a:pt x="362" y="44"/>
                  <a:pt x="359" y="42"/>
                  <a:pt x="354" y="42"/>
                </a:cubicBezTo>
                <a:cubicBezTo>
                  <a:pt x="347" y="42"/>
                  <a:pt x="342" y="44"/>
                  <a:pt x="339" y="48"/>
                </a:cubicBezTo>
                <a:cubicBezTo>
                  <a:pt x="336" y="52"/>
                  <a:pt x="334" y="59"/>
                  <a:pt x="334" y="68"/>
                </a:cubicBezTo>
                <a:cubicBezTo>
                  <a:pt x="334" y="106"/>
                  <a:pt x="334" y="106"/>
                  <a:pt x="334" y="106"/>
                </a:cubicBezTo>
                <a:cubicBezTo>
                  <a:pt x="318" y="106"/>
                  <a:pt x="318" y="106"/>
                  <a:pt x="318" y="106"/>
                </a:cubicBezTo>
                <a:cubicBezTo>
                  <a:pt x="318" y="30"/>
                  <a:pt x="318" y="30"/>
                  <a:pt x="318" y="30"/>
                </a:cubicBezTo>
                <a:cubicBezTo>
                  <a:pt x="330" y="30"/>
                  <a:pt x="330" y="30"/>
                  <a:pt x="330" y="30"/>
                </a:cubicBezTo>
                <a:cubicBezTo>
                  <a:pt x="333" y="40"/>
                  <a:pt x="333" y="40"/>
                  <a:pt x="333" y="40"/>
                </a:cubicBezTo>
                <a:cubicBezTo>
                  <a:pt x="334" y="40"/>
                  <a:pt x="334" y="40"/>
                  <a:pt x="334" y="40"/>
                </a:cubicBezTo>
                <a:cubicBezTo>
                  <a:pt x="336" y="37"/>
                  <a:pt x="339" y="34"/>
                  <a:pt x="343" y="32"/>
                </a:cubicBezTo>
                <a:cubicBezTo>
                  <a:pt x="347" y="30"/>
                  <a:pt x="352" y="29"/>
                  <a:pt x="357" y="29"/>
                </a:cubicBezTo>
                <a:cubicBezTo>
                  <a:pt x="375" y="29"/>
                  <a:pt x="384" y="38"/>
                  <a:pt x="384" y="57"/>
                </a:cubicBezTo>
                <a:cubicBezTo>
                  <a:pt x="384" y="106"/>
                  <a:pt x="384" y="106"/>
                  <a:pt x="384" y="106"/>
                </a:cubicBezTo>
                <a:close/>
                <a:moveTo>
                  <a:pt x="469" y="30"/>
                </a:moveTo>
                <a:cubicBezTo>
                  <a:pt x="469" y="39"/>
                  <a:pt x="469" y="39"/>
                  <a:pt x="469" y="39"/>
                </a:cubicBezTo>
                <a:cubicBezTo>
                  <a:pt x="456" y="42"/>
                  <a:pt x="456" y="42"/>
                  <a:pt x="456" y="42"/>
                </a:cubicBezTo>
                <a:cubicBezTo>
                  <a:pt x="457" y="43"/>
                  <a:pt x="458" y="45"/>
                  <a:pt x="459" y="47"/>
                </a:cubicBezTo>
                <a:cubicBezTo>
                  <a:pt x="459" y="50"/>
                  <a:pt x="460" y="52"/>
                  <a:pt x="460" y="55"/>
                </a:cubicBezTo>
                <a:cubicBezTo>
                  <a:pt x="460" y="63"/>
                  <a:pt x="457" y="69"/>
                  <a:pt x="452" y="73"/>
                </a:cubicBezTo>
                <a:cubicBezTo>
                  <a:pt x="446" y="78"/>
                  <a:pt x="439" y="80"/>
                  <a:pt x="430" y="80"/>
                </a:cubicBezTo>
                <a:cubicBezTo>
                  <a:pt x="427" y="80"/>
                  <a:pt x="425" y="80"/>
                  <a:pt x="423" y="79"/>
                </a:cubicBezTo>
                <a:cubicBezTo>
                  <a:pt x="420" y="81"/>
                  <a:pt x="418" y="84"/>
                  <a:pt x="418" y="87"/>
                </a:cubicBezTo>
                <a:cubicBezTo>
                  <a:pt x="418" y="89"/>
                  <a:pt x="419" y="90"/>
                  <a:pt x="420" y="91"/>
                </a:cubicBezTo>
                <a:cubicBezTo>
                  <a:pt x="422" y="92"/>
                  <a:pt x="425" y="92"/>
                  <a:pt x="429" y="92"/>
                </a:cubicBezTo>
                <a:cubicBezTo>
                  <a:pt x="442" y="92"/>
                  <a:pt x="442" y="92"/>
                  <a:pt x="442" y="92"/>
                </a:cubicBezTo>
                <a:cubicBezTo>
                  <a:pt x="451" y="92"/>
                  <a:pt x="457" y="94"/>
                  <a:pt x="461" y="97"/>
                </a:cubicBezTo>
                <a:cubicBezTo>
                  <a:pt x="466" y="101"/>
                  <a:pt x="468" y="106"/>
                  <a:pt x="468" y="113"/>
                </a:cubicBezTo>
                <a:cubicBezTo>
                  <a:pt x="468" y="121"/>
                  <a:pt x="464" y="128"/>
                  <a:pt x="457" y="132"/>
                </a:cubicBezTo>
                <a:cubicBezTo>
                  <a:pt x="450" y="137"/>
                  <a:pt x="440" y="139"/>
                  <a:pt x="427" y="139"/>
                </a:cubicBezTo>
                <a:cubicBezTo>
                  <a:pt x="416" y="139"/>
                  <a:pt x="408" y="138"/>
                  <a:pt x="403" y="134"/>
                </a:cubicBezTo>
                <a:cubicBezTo>
                  <a:pt x="398" y="130"/>
                  <a:pt x="395" y="125"/>
                  <a:pt x="395" y="118"/>
                </a:cubicBezTo>
                <a:cubicBezTo>
                  <a:pt x="395" y="114"/>
                  <a:pt x="396" y="110"/>
                  <a:pt x="399" y="107"/>
                </a:cubicBezTo>
                <a:cubicBezTo>
                  <a:pt x="402" y="104"/>
                  <a:pt x="406" y="101"/>
                  <a:pt x="412" y="100"/>
                </a:cubicBezTo>
                <a:cubicBezTo>
                  <a:pt x="410" y="99"/>
                  <a:pt x="408" y="98"/>
                  <a:pt x="406" y="96"/>
                </a:cubicBezTo>
                <a:cubicBezTo>
                  <a:pt x="405" y="94"/>
                  <a:pt x="404" y="92"/>
                  <a:pt x="404" y="89"/>
                </a:cubicBezTo>
                <a:cubicBezTo>
                  <a:pt x="404" y="87"/>
                  <a:pt x="405" y="84"/>
                  <a:pt x="407" y="82"/>
                </a:cubicBezTo>
                <a:cubicBezTo>
                  <a:pt x="408" y="80"/>
                  <a:pt x="411" y="78"/>
                  <a:pt x="414" y="76"/>
                </a:cubicBezTo>
                <a:cubicBezTo>
                  <a:pt x="410" y="75"/>
                  <a:pt x="407" y="72"/>
                  <a:pt x="404" y="68"/>
                </a:cubicBezTo>
                <a:cubicBezTo>
                  <a:pt x="402" y="64"/>
                  <a:pt x="401" y="60"/>
                  <a:pt x="401" y="55"/>
                </a:cubicBezTo>
                <a:cubicBezTo>
                  <a:pt x="401" y="47"/>
                  <a:pt x="403" y="40"/>
                  <a:pt x="408" y="36"/>
                </a:cubicBezTo>
                <a:cubicBezTo>
                  <a:pt x="414" y="31"/>
                  <a:pt x="421" y="29"/>
                  <a:pt x="430" y="29"/>
                </a:cubicBezTo>
                <a:cubicBezTo>
                  <a:pt x="433" y="29"/>
                  <a:pt x="435" y="29"/>
                  <a:pt x="437" y="29"/>
                </a:cubicBezTo>
                <a:cubicBezTo>
                  <a:pt x="440" y="30"/>
                  <a:pt x="441" y="30"/>
                  <a:pt x="442" y="30"/>
                </a:cubicBezTo>
                <a:cubicBezTo>
                  <a:pt x="469" y="30"/>
                  <a:pt x="469" y="30"/>
                  <a:pt x="469" y="30"/>
                </a:cubicBezTo>
                <a:close/>
                <a:moveTo>
                  <a:pt x="409" y="118"/>
                </a:moveTo>
                <a:cubicBezTo>
                  <a:pt x="409" y="121"/>
                  <a:pt x="411" y="124"/>
                  <a:pt x="414" y="126"/>
                </a:cubicBezTo>
                <a:cubicBezTo>
                  <a:pt x="417" y="127"/>
                  <a:pt x="421" y="128"/>
                  <a:pt x="427" y="128"/>
                </a:cubicBezTo>
                <a:cubicBezTo>
                  <a:pt x="436" y="128"/>
                  <a:pt x="442" y="127"/>
                  <a:pt x="447" y="125"/>
                </a:cubicBezTo>
                <a:cubicBezTo>
                  <a:pt x="451" y="122"/>
                  <a:pt x="453" y="119"/>
                  <a:pt x="453" y="115"/>
                </a:cubicBezTo>
                <a:cubicBezTo>
                  <a:pt x="453" y="111"/>
                  <a:pt x="452" y="109"/>
                  <a:pt x="450" y="108"/>
                </a:cubicBezTo>
                <a:cubicBezTo>
                  <a:pt x="447" y="106"/>
                  <a:pt x="443" y="106"/>
                  <a:pt x="436" y="106"/>
                </a:cubicBezTo>
                <a:cubicBezTo>
                  <a:pt x="424" y="106"/>
                  <a:pt x="424" y="106"/>
                  <a:pt x="424" y="106"/>
                </a:cubicBezTo>
                <a:cubicBezTo>
                  <a:pt x="420" y="106"/>
                  <a:pt x="416" y="107"/>
                  <a:pt x="413" y="109"/>
                </a:cubicBezTo>
                <a:cubicBezTo>
                  <a:pt x="411" y="111"/>
                  <a:pt x="409" y="114"/>
                  <a:pt x="409" y="118"/>
                </a:cubicBezTo>
                <a:close/>
                <a:moveTo>
                  <a:pt x="416" y="55"/>
                </a:moveTo>
                <a:cubicBezTo>
                  <a:pt x="416" y="60"/>
                  <a:pt x="417" y="63"/>
                  <a:pt x="420" y="66"/>
                </a:cubicBezTo>
                <a:cubicBezTo>
                  <a:pt x="422" y="68"/>
                  <a:pt x="426" y="70"/>
                  <a:pt x="430" y="70"/>
                </a:cubicBezTo>
                <a:cubicBezTo>
                  <a:pt x="440" y="70"/>
                  <a:pt x="444" y="65"/>
                  <a:pt x="444" y="55"/>
                </a:cubicBezTo>
                <a:cubicBezTo>
                  <a:pt x="444" y="50"/>
                  <a:pt x="443" y="46"/>
                  <a:pt x="441" y="43"/>
                </a:cubicBezTo>
                <a:cubicBezTo>
                  <a:pt x="438" y="41"/>
                  <a:pt x="435" y="39"/>
                  <a:pt x="430" y="39"/>
                </a:cubicBezTo>
                <a:cubicBezTo>
                  <a:pt x="426" y="39"/>
                  <a:pt x="422" y="41"/>
                  <a:pt x="420" y="43"/>
                </a:cubicBezTo>
                <a:cubicBezTo>
                  <a:pt x="417" y="46"/>
                  <a:pt x="416" y="50"/>
                  <a:pt x="416" y="55"/>
                </a:cubicBezTo>
                <a:close/>
                <a:moveTo>
                  <a:pt x="578" y="79"/>
                </a:moveTo>
                <a:cubicBezTo>
                  <a:pt x="578" y="88"/>
                  <a:pt x="575" y="95"/>
                  <a:pt x="569" y="100"/>
                </a:cubicBezTo>
                <a:cubicBezTo>
                  <a:pt x="562" y="105"/>
                  <a:pt x="553" y="107"/>
                  <a:pt x="542" y="107"/>
                </a:cubicBezTo>
                <a:cubicBezTo>
                  <a:pt x="531" y="107"/>
                  <a:pt x="522" y="106"/>
                  <a:pt x="514" y="102"/>
                </a:cubicBezTo>
                <a:cubicBezTo>
                  <a:pt x="514" y="87"/>
                  <a:pt x="514" y="87"/>
                  <a:pt x="514" y="87"/>
                </a:cubicBezTo>
                <a:cubicBezTo>
                  <a:pt x="519" y="89"/>
                  <a:pt x="524" y="90"/>
                  <a:pt x="529" y="92"/>
                </a:cubicBezTo>
                <a:cubicBezTo>
                  <a:pt x="534" y="93"/>
                  <a:pt x="539" y="93"/>
                  <a:pt x="543" y="93"/>
                </a:cubicBezTo>
                <a:cubicBezTo>
                  <a:pt x="550" y="93"/>
                  <a:pt x="554" y="92"/>
                  <a:pt x="557" y="90"/>
                </a:cubicBezTo>
                <a:cubicBezTo>
                  <a:pt x="561" y="87"/>
                  <a:pt x="562" y="84"/>
                  <a:pt x="562" y="80"/>
                </a:cubicBezTo>
                <a:cubicBezTo>
                  <a:pt x="562" y="76"/>
                  <a:pt x="561" y="73"/>
                  <a:pt x="558" y="70"/>
                </a:cubicBezTo>
                <a:cubicBezTo>
                  <a:pt x="555" y="68"/>
                  <a:pt x="549" y="65"/>
                  <a:pt x="540" y="61"/>
                </a:cubicBezTo>
                <a:cubicBezTo>
                  <a:pt x="531" y="57"/>
                  <a:pt x="525" y="53"/>
                  <a:pt x="521" y="49"/>
                </a:cubicBezTo>
                <a:cubicBezTo>
                  <a:pt x="517" y="44"/>
                  <a:pt x="515" y="38"/>
                  <a:pt x="515" y="31"/>
                </a:cubicBezTo>
                <a:cubicBezTo>
                  <a:pt x="515" y="23"/>
                  <a:pt x="518" y="17"/>
                  <a:pt x="524" y="12"/>
                </a:cubicBezTo>
                <a:cubicBezTo>
                  <a:pt x="530" y="7"/>
                  <a:pt x="538" y="5"/>
                  <a:pt x="548" y="5"/>
                </a:cubicBezTo>
                <a:cubicBezTo>
                  <a:pt x="558" y="5"/>
                  <a:pt x="567" y="7"/>
                  <a:pt x="577" y="11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63" y="20"/>
                  <a:pt x="555" y="19"/>
                  <a:pt x="548" y="19"/>
                </a:cubicBezTo>
                <a:cubicBezTo>
                  <a:pt x="542" y="19"/>
                  <a:pt x="538" y="20"/>
                  <a:pt x="536" y="22"/>
                </a:cubicBezTo>
                <a:cubicBezTo>
                  <a:pt x="533" y="24"/>
                  <a:pt x="532" y="27"/>
                  <a:pt x="532" y="31"/>
                </a:cubicBezTo>
                <a:cubicBezTo>
                  <a:pt x="532" y="34"/>
                  <a:pt x="532" y="36"/>
                  <a:pt x="533" y="38"/>
                </a:cubicBezTo>
                <a:cubicBezTo>
                  <a:pt x="534" y="40"/>
                  <a:pt x="536" y="41"/>
                  <a:pt x="539" y="43"/>
                </a:cubicBezTo>
                <a:cubicBezTo>
                  <a:pt x="541" y="45"/>
                  <a:pt x="546" y="47"/>
                  <a:pt x="552" y="50"/>
                </a:cubicBezTo>
                <a:cubicBezTo>
                  <a:pt x="560" y="53"/>
                  <a:pt x="565" y="55"/>
                  <a:pt x="568" y="58"/>
                </a:cubicBezTo>
                <a:cubicBezTo>
                  <a:pt x="572" y="61"/>
                  <a:pt x="574" y="64"/>
                  <a:pt x="576" y="67"/>
                </a:cubicBezTo>
                <a:cubicBezTo>
                  <a:pt x="577" y="70"/>
                  <a:pt x="578" y="74"/>
                  <a:pt x="578" y="79"/>
                </a:cubicBezTo>
                <a:close/>
                <a:moveTo>
                  <a:pt x="661" y="68"/>
                </a:moveTo>
                <a:cubicBezTo>
                  <a:pt x="661" y="80"/>
                  <a:pt x="658" y="90"/>
                  <a:pt x="652" y="97"/>
                </a:cubicBezTo>
                <a:cubicBezTo>
                  <a:pt x="645" y="104"/>
                  <a:pt x="636" y="107"/>
                  <a:pt x="625" y="107"/>
                </a:cubicBezTo>
                <a:cubicBezTo>
                  <a:pt x="618" y="107"/>
                  <a:pt x="612" y="106"/>
                  <a:pt x="606" y="102"/>
                </a:cubicBezTo>
                <a:cubicBezTo>
                  <a:pt x="601" y="99"/>
                  <a:pt x="597" y="95"/>
                  <a:pt x="594" y="89"/>
                </a:cubicBezTo>
                <a:cubicBezTo>
                  <a:pt x="591" y="83"/>
                  <a:pt x="590" y="76"/>
                  <a:pt x="590" y="68"/>
                </a:cubicBezTo>
                <a:cubicBezTo>
                  <a:pt x="590" y="56"/>
                  <a:pt x="593" y="46"/>
                  <a:pt x="599" y="39"/>
                </a:cubicBezTo>
                <a:cubicBezTo>
                  <a:pt x="605" y="32"/>
                  <a:pt x="614" y="29"/>
                  <a:pt x="625" y="29"/>
                </a:cubicBezTo>
                <a:cubicBezTo>
                  <a:pt x="636" y="29"/>
                  <a:pt x="645" y="32"/>
                  <a:pt x="651" y="40"/>
                </a:cubicBezTo>
                <a:cubicBezTo>
                  <a:pt x="658" y="47"/>
                  <a:pt x="661" y="56"/>
                  <a:pt x="661" y="68"/>
                </a:cubicBezTo>
                <a:close/>
                <a:moveTo>
                  <a:pt x="606" y="68"/>
                </a:moveTo>
                <a:cubicBezTo>
                  <a:pt x="606" y="85"/>
                  <a:pt x="612" y="94"/>
                  <a:pt x="625" y="94"/>
                </a:cubicBezTo>
                <a:cubicBezTo>
                  <a:pt x="638" y="94"/>
                  <a:pt x="644" y="85"/>
                  <a:pt x="644" y="68"/>
                </a:cubicBezTo>
                <a:cubicBezTo>
                  <a:pt x="644" y="51"/>
                  <a:pt x="638" y="42"/>
                  <a:pt x="625" y="42"/>
                </a:cubicBezTo>
                <a:cubicBezTo>
                  <a:pt x="618" y="42"/>
                  <a:pt x="614" y="44"/>
                  <a:pt x="611" y="49"/>
                </a:cubicBezTo>
                <a:cubicBezTo>
                  <a:pt x="608" y="53"/>
                  <a:pt x="606" y="60"/>
                  <a:pt x="606" y="68"/>
                </a:cubicBezTo>
                <a:close/>
                <a:moveTo>
                  <a:pt x="694" y="106"/>
                </a:moveTo>
                <a:cubicBezTo>
                  <a:pt x="678" y="106"/>
                  <a:pt x="678" y="106"/>
                  <a:pt x="678" y="106"/>
                </a:cubicBezTo>
                <a:cubicBezTo>
                  <a:pt x="678" y="0"/>
                  <a:pt x="678" y="0"/>
                  <a:pt x="678" y="0"/>
                </a:cubicBezTo>
                <a:cubicBezTo>
                  <a:pt x="694" y="0"/>
                  <a:pt x="694" y="0"/>
                  <a:pt x="694" y="0"/>
                </a:cubicBezTo>
                <a:cubicBezTo>
                  <a:pt x="694" y="106"/>
                  <a:pt x="694" y="106"/>
                  <a:pt x="694" y="106"/>
                </a:cubicBezTo>
                <a:close/>
                <a:moveTo>
                  <a:pt x="768" y="106"/>
                </a:moveTo>
                <a:cubicBezTo>
                  <a:pt x="766" y="96"/>
                  <a:pt x="766" y="96"/>
                  <a:pt x="766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3" y="100"/>
                  <a:pt x="760" y="102"/>
                  <a:pt x="755" y="104"/>
                </a:cubicBezTo>
                <a:cubicBezTo>
                  <a:pt x="751" y="106"/>
                  <a:pt x="747" y="107"/>
                  <a:pt x="741" y="107"/>
                </a:cubicBezTo>
                <a:cubicBezTo>
                  <a:pt x="732" y="107"/>
                  <a:pt x="725" y="105"/>
                  <a:pt x="721" y="100"/>
                </a:cubicBezTo>
                <a:cubicBezTo>
                  <a:pt x="716" y="96"/>
                  <a:pt x="714" y="89"/>
                  <a:pt x="714" y="80"/>
                </a:cubicBezTo>
                <a:cubicBezTo>
                  <a:pt x="714" y="30"/>
                  <a:pt x="714" y="30"/>
                  <a:pt x="714" y="30"/>
                </a:cubicBezTo>
                <a:cubicBezTo>
                  <a:pt x="730" y="30"/>
                  <a:pt x="730" y="30"/>
                  <a:pt x="730" y="30"/>
                </a:cubicBezTo>
                <a:cubicBezTo>
                  <a:pt x="730" y="77"/>
                  <a:pt x="730" y="77"/>
                  <a:pt x="730" y="77"/>
                </a:cubicBezTo>
                <a:cubicBezTo>
                  <a:pt x="730" y="83"/>
                  <a:pt x="731" y="87"/>
                  <a:pt x="734" y="90"/>
                </a:cubicBezTo>
                <a:cubicBezTo>
                  <a:pt x="736" y="93"/>
                  <a:pt x="740" y="94"/>
                  <a:pt x="745" y="94"/>
                </a:cubicBezTo>
                <a:cubicBezTo>
                  <a:pt x="752" y="94"/>
                  <a:pt x="757" y="92"/>
                  <a:pt x="760" y="88"/>
                </a:cubicBezTo>
                <a:cubicBezTo>
                  <a:pt x="763" y="84"/>
                  <a:pt x="765" y="77"/>
                  <a:pt x="765" y="68"/>
                </a:cubicBezTo>
                <a:cubicBezTo>
                  <a:pt x="765" y="30"/>
                  <a:pt x="765" y="30"/>
                  <a:pt x="765" y="30"/>
                </a:cubicBezTo>
                <a:cubicBezTo>
                  <a:pt x="781" y="30"/>
                  <a:pt x="781" y="30"/>
                  <a:pt x="781" y="30"/>
                </a:cubicBezTo>
                <a:cubicBezTo>
                  <a:pt x="781" y="106"/>
                  <a:pt x="781" y="106"/>
                  <a:pt x="781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830" y="94"/>
                </a:moveTo>
                <a:cubicBezTo>
                  <a:pt x="834" y="94"/>
                  <a:pt x="838" y="94"/>
                  <a:pt x="842" y="92"/>
                </a:cubicBezTo>
                <a:cubicBezTo>
                  <a:pt x="842" y="105"/>
                  <a:pt x="842" y="105"/>
                  <a:pt x="842" y="105"/>
                </a:cubicBezTo>
                <a:cubicBezTo>
                  <a:pt x="840" y="105"/>
                  <a:pt x="837" y="106"/>
                  <a:pt x="835" y="106"/>
                </a:cubicBezTo>
                <a:cubicBezTo>
                  <a:pt x="832" y="107"/>
                  <a:pt x="829" y="107"/>
                  <a:pt x="826" y="107"/>
                </a:cubicBezTo>
                <a:cubicBezTo>
                  <a:pt x="811" y="107"/>
                  <a:pt x="803" y="99"/>
                  <a:pt x="803" y="83"/>
                </a:cubicBezTo>
                <a:cubicBezTo>
                  <a:pt x="803" y="43"/>
                  <a:pt x="803" y="43"/>
                  <a:pt x="803" y="43"/>
                </a:cubicBezTo>
                <a:cubicBezTo>
                  <a:pt x="793" y="43"/>
                  <a:pt x="793" y="43"/>
                  <a:pt x="793" y="43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804" y="30"/>
                  <a:pt x="804" y="30"/>
                  <a:pt x="804" y="30"/>
                </a:cubicBezTo>
                <a:cubicBezTo>
                  <a:pt x="809" y="14"/>
                  <a:pt x="809" y="14"/>
                  <a:pt x="809" y="14"/>
                </a:cubicBezTo>
                <a:cubicBezTo>
                  <a:pt x="819" y="14"/>
                  <a:pt x="819" y="14"/>
                  <a:pt x="819" y="14"/>
                </a:cubicBezTo>
                <a:cubicBezTo>
                  <a:pt x="819" y="30"/>
                  <a:pt x="819" y="30"/>
                  <a:pt x="819" y="30"/>
                </a:cubicBezTo>
                <a:cubicBezTo>
                  <a:pt x="841" y="30"/>
                  <a:pt x="841" y="30"/>
                  <a:pt x="841" y="30"/>
                </a:cubicBezTo>
                <a:cubicBezTo>
                  <a:pt x="841" y="43"/>
                  <a:pt x="841" y="43"/>
                  <a:pt x="841" y="43"/>
                </a:cubicBezTo>
                <a:cubicBezTo>
                  <a:pt x="819" y="43"/>
                  <a:pt x="819" y="43"/>
                  <a:pt x="819" y="43"/>
                </a:cubicBezTo>
                <a:cubicBezTo>
                  <a:pt x="819" y="83"/>
                  <a:pt x="819" y="83"/>
                  <a:pt x="819" y="83"/>
                </a:cubicBezTo>
                <a:cubicBezTo>
                  <a:pt x="819" y="87"/>
                  <a:pt x="820" y="90"/>
                  <a:pt x="822" y="91"/>
                </a:cubicBezTo>
                <a:cubicBezTo>
                  <a:pt x="824" y="93"/>
                  <a:pt x="827" y="94"/>
                  <a:pt x="830" y="94"/>
                </a:cubicBezTo>
                <a:close/>
                <a:moveTo>
                  <a:pt x="871" y="106"/>
                </a:moveTo>
                <a:cubicBezTo>
                  <a:pt x="855" y="106"/>
                  <a:pt x="855" y="106"/>
                  <a:pt x="855" y="106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71" y="30"/>
                  <a:pt x="871" y="30"/>
                  <a:pt x="871" y="30"/>
                </a:cubicBezTo>
                <a:cubicBezTo>
                  <a:pt x="871" y="106"/>
                  <a:pt x="871" y="106"/>
                  <a:pt x="871" y="106"/>
                </a:cubicBezTo>
                <a:close/>
                <a:moveTo>
                  <a:pt x="854" y="10"/>
                </a:moveTo>
                <a:cubicBezTo>
                  <a:pt x="854" y="8"/>
                  <a:pt x="855" y="5"/>
                  <a:pt x="856" y="4"/>
                </a:cubicBezTo>
                <a:cubicBezTo>
                  <a:pt x="858" y="2"/>
                  <a:pt x="860" y="1"/>
                  <a:pt x="863" y="1"/>
                </a:cubicBezTo>
                <a:cubicBezTo>
                  <a:pt x="866" y="1"/>
                  <a:pt x="868" y="2"/>
                  <a:pt x="870" y="4"/>
                </a:cubicBezTo>
                <a:cubicBezTo>
                  <a:pt x="871" y="5"/>
                  <a:pt x="872" y="8"/>
                  <a:pt x="872" y="10"/>
                </a:cubicBezTo>
                <a:cubicBezTo>
                  <a:pt x="872" y="13"/>
                  <a:pt x="871" y="15"/>
                  <a:pt x="870" y="17"/>
                </a:cubicBezTo>
                <a:cubicBezTo>
                  <a:pt x="868" y="18"/>
                  <a:pt x="866" y="19"/>
                  <a:pt x="863" y="19"/>
                </a:cubicBezTo>
                <a:cubicBezTo>
                  <a:pt x="860" y="19"/>
                  <a:pt x="858" y="18"/>
                  <a:pt x="856" y="17"/>
                </a:cubicBezTo>
                <a:cubicBezTo>
                  <a:pt x="855" y="15"/>
                  <a:pt x="854" y="13"/>
                  <a:pt x="854" y="10"/>
                </a:cubicBezTo>
                <a:close/>
                <a:moveTo>
                  <a:pt x="959" y="68"/>
                </a:moveTo>
                <a:cubicBezTo>
                  <a:pt x="959" y="80"/>
                  <a:pt x="956" y="90"/>
                  <a:pt x="950" y="97"/>
                </a:cubicBezTo>
                <a:cubicBezTo>
                  <a:pt x="943" y="104"/>
                  <a:pt x="934" y="107"/>
                  <a:pt x="923" y="107"/>
                </a:cubicBezTo>
                <a:cubicBezTo>
                  <a:pt x="916" y="107"/>
                  <a:pt x="910" y="106"/>
                  <a:pt x="904" y="102"/>
                </a:cubicBezTo>
                <a:cubicBezTo>
                  <a:pt x="899" y="99"/>
                  <a:pt x="895" y="95"/>
                  <a:pt x="892" y="89"/>
                </a:cubicBezTo>
                <a:cubicBezTo>
                  <a:pt x="889" y="83"/>
                  <a:pt x="888" y="76"/>
                  <a:pt x="888" y="68"/>
                </a:cubicBezTo>
                <a:cubicBezTo>
                  <a:pt x="888" y="56"/>
                  <a:pt x="891" y="46"/>
                  <a:pt x="897" y="39"/>
                </a:cubicBezTo>
                <a:cubicBezTo>
                  <a:pt x="903" y="32"/>
                  <a:pt x="912" y="29"/>
                  <a:pt x="923" y="29"/>
                </a:cubicBezTo>
                <a:cubicBezTo>
                  <a:pt x="934" y="29"/>
                  <a:pt x="943" y="32"/>
                  <a:pt x="949" y="40"/>
                </a:cubicBezTo>
                <a:cubicBezTo>
                  <a:pt x="956" y="47"/>
                  <a:pt x="959" y="56"/>
                  <a:pt x="959" y="68"/>
                </a:cubicBezTo>
                <a:close/>
                <a:moveTo>
                  <a:pt x="904" y="68"/>
                </a:moveTo>
                <a:cubicBezTo>
                  <a:pt x="904" y="85"/>
                  <a:pt x="910" y="94"/>
                  <a:pt x="923" y="94"/>
                </a:cubicBezTo>
                <a:cubicBezTo>
                  <a:pt x="936" y="94"/>
                  <a:pt x="942" y="85"/>
                  <a:pt x="942" y="68"/>
                </a:cubicBezTo>
                <a:cubicBezTo>
                  <a:pt x="942" y="51"/>
                  <a:pt x="936" y="42"/>
                  <a:pt x="923" y="42"/>
                </a:cubicBezTo>
                <a:cubicBezTo>
                  <a:pt x="916" y="42"/>
                  <a:pt x="912" y="44"/>
                  <a:pt x="909" y="49"/>
                </a:cubicBezTo>
                <a:cubicBezTo>
                  <a:pt x="906" y="53"/>
                  <a:pt x="904" y="60"/>
                  <a:pt x="904" y="68"/>
                </a:cubicBezTo>
                <a:close/>
                <a:moveTo>
                  <a:pt x="1042" y="106"/>
                </a:moveTo>
                <a:cubicBezTo>
                  <a:pt x="1026" y="106"/>
                  <a:pt x="1026" y="106"/>
                  <a:pt x="1026" y="106"/>
                </a:cubicBezTo>
                <a:cubicBezTo>
                  <a:pt x="1026" y="59"/>
                  <a:pt x="1026" y="59"/>
                  <a:pt x="1026" y="59"/>
                </a:cubicBezTo>
                <a:cubicBezTo>
                  <a:pt x="1026" y="54"/>
                  <a:pt x="1025" y="49"/>
                  <a:pt x="1022" y="46"/>
                </a:cubicBezTo>
                <a:cubicBezTo>
                  <a:pt x="1020" y="44"/>
                  <a:pt x="1016" y="42"/>
                  <a:pt x="1011" y="42"/>
                </a:cubicBezTo>
                <a:cubicBezTo>
                  <a:pt x="1004" y="42"/>
                  <a:pt x="1000" y="44"/>
                  <a:pt x="996" y="48"/>
                </a:cubicBezTo>
                <a:cubicBezTo>
                  <a:pt x="993" y="52"/>
                  <a:pt x="992" y="59"/>
                  <a:pt x="992" y="68"/>
                </a:cubicBezTo>
                <a:cubicBezTo>
                  <a:pt x="992" y="106"/>
                  <a:pt x="992" y="106"/>
                  <a:pt x="992" y="106"/>
                </a:cubicBezTo>
                <a:cubicBezTo>
                  <a:pt x="976" y="106"/>
                  <a:pt x="976" y="106"/>
                  <a:pt x="976" y="106"/>
                </a:cubicBezTo>
                <a:cubicBezTo>
                  <a:pt x="976" y="30"/>
                  <a:pt x="976" y="30"/>
                  <a:pt x="976" y="30"/>
                </a:cubicBezTo>
                <a:cubicBezTo>
                  <a:pt x="988" y="30"/>
                  <a:pt x="988" y="30"/>
                  <a:pt x="988" y="30"/>
                </a:cubicBezTo>
                <a:cubicBezTo>
                  <a:pt x="990" y="40"/>
                  <a:pt x="990" y="40"/>
                  <a:pt x="990" y="40"/>
                </a:cubicBezTo>
                <a:cubicBezTo>
                  <a:pt x="991" y="40"/>
                  <a:pt x="991" y="40"/>
                  <a:pt x="991" y="40"/>
                </a:cubicBezTo>
                <a:cubicBezTo>
                  <a:pt x="994" y="37"/>
                  <a:pt x="997" y="34"/>
                  <a:pt x="1001" y="32"/>
                </a:cubicBezTo>
                <a:cubicBezTo>
                  <a:pt x="1005" y="30"/>
                  <a:pt x="1010" y="29"/>
                  <a:pt x="1015" y="29"/>
                </a:cubicBezTo>
                <a:cubicBezTo>
                  <a:pt x="1033" y="29"/>
                  <a:pt x="1042" y="38"/>
                  <a:pt x="1042" y="57"/>
                </a:cubicBezTo>
                <a:cubicBezTo>
                  <a:pt x="1042" y="106"/>
                  <a:pt x="1042" y="106"/>
                  <a:pt x="1042" y="106"/>
                </a:cubicBezTo>
                <a:close/>
                <a:moveTo>
                  <a:pt x="1113" y="84"/>
                </a:moveTo>
                <a:cubicBezTo>
                  <a:pt x="1113" y="92"/>
                  <a:pt x="1111" y="97"/>
                  <a:pt x="1105" y="101"/>
                </a:cubicBezTo>
                <a:cubicBezTo>
                  <a:pt x="1100" y="105"/>
                  <a:pt x="1092" y="107"/>
                  <a:pt x="1082" y="107"/>
                </a:cubicBezTo>
                <a:cubicBezTo>
                  <a:pt x="1072" y="107"/>
                  <a:pt x="1064" y="106"/>
                  <a:pt x="1058" y="103"/>
                </a:cubicBezTo>
                <a:cubicBezTo>
                  <a:pt x="1058" y="89"/>
                  <a:pt x="1058" y="89"/>
                  <a:pt x="1058" y="89"/>
                </a:cubicBezTo>
                <a:cubicBezTo>
                  <a:pt x="1067" y="93"/>
                  <a:pt x="1075" y="95"/>
                  <a:pt x="1083" y="95"/>
                </a:cubicBezTo>
                <a:cubicBezTo>
                  <a:pt x="1093" y="95"/>
                  <a:pt x="1098" y="92"/>
                  <a:pt x="1098" y="86"/>
                </a:cubicBezTo>
                <a:cubicBezTo>
                  <a:pt x="1098" y="84"/>
                  <a:pt x="1097" y="83"/>
                  <a:pt x="1096" y="81"/>
                </a:cubicBezTo>
                <a:cubicBezTo>
                  <a:pt x="1095" y="80"/>
                  <a:pt x="1093" y="79"/>
                  <a:pt x="1090" y="77"/>
                </a:cubicBezTo>
                <a:cubicBezTo>
                  <a:pt x="1088" y="76"/>
                  <a:pt x="1084" y="74"/>
                  <a:pt x="1080" y="73"/>
                </a:cubicBezTo>
                <a:cubicBezTo>
                  <a:pt x="1071" y="69"/>
                  <a:pt x="1065" y="66"/>
                  <a:pt x="1062" y="63"/>
                </a:cubicBezTo>
                <a:cubicBezTo>
                  <a:pt x="1059" y="59"/>
                  <a:pt x="1058" y="55"/>
                  <a:pt x="1058" y="49"/>
                </a:cubicBezTo>
                <a:cubicBezTo>
                  <a:pt x="1058" y="43"/>
                  <a:pt x="1060" y="38"/>
                  <a:pt x="1066" y="34"/>
                </a:cubicBezTo>
                <a:cubicBezTo>
                  <a:pt x="1071" y="31"/>
                  <a:pt x="1078" y="29"/>
                  <a:pt x="1087" y="29"/>
                </a:cubicBezTo>
                <a:cubicBezTo>
                  <a:pt x="1096" y="29"/>
                  <a:pt x="1104" y="31"/>
                  <a:pt x="1112" y="34"/>
                </a:cubicBezTo>
                <a:cubicBezTo>
                  <a:pt x="1107" y="46"/>
                  <a:pt x="1107" y="46"/>
                  <a:pt x="1107" y="46"/>
                </a:cubicBezTo>
                <a:cubicBezTo>
                  <a:pt x="1099" y="43"/>
                  <a:pt x="1092" y="41"/>
                  <a:pt x="1086" y="41"/>
                </a:cubicBezTo>
                <a:cubicBezTo>
                  <a:pt x="1078" y="41"/>
                  <a:pt x="1074" y="44"/>
                  <a:pt x="1074" y="49"/>
                </a:cubicBezTo>
                <a:cubicBezTo>
                  <a:pt x="1074" y="51"/>
                  <a:pt x="1075" y="53"/>
                  <a:pt x="1077" y="55"/>
                </a:cubicBezTo>
                <a:cubicBezTo>
                  <a:pt x="1079" y="56"/>
                  <a:pt x="1084" y="59"/>
                  <a:pt x="1091" y="61"/>
                </a:cubicBezTo>
                <a:cubicBezTo>
                  <a:pt x="1098" y="64"/>
                  <a:pt x="1102" y="66"/>
                  <a:pt x="1105" y="68"/>
                </a:cubicBezTo>
                <a:cubicBezTo>
                  <a:pt x="1108" y="70"/>
                  <a:pt x="1110" y="72"/>
                  <a:pt x="1111" y="75"/>
                </a:cubicBezTo>
                <a:cubicBezTo>
                  <a:pt x="1113" y="78"/>
                  <a:pt x="1113" y="81"/>
                  <a:pt x="1113" y="84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6519151" y="3273799"/>
            <a:ext cx="596509" cy="93262"/>
          </a:xfrm>
          <a:custGeom>
            <a:avLst/>
            <a:gdLst>
              <a:gd name="T0" fmla="*/ 30 w 690"/>
              <a:gd name="T1" fmla="*/ 20 h 108"/>
              <a:gd name="T2" fmla="*/ 75 w 690"/>
              <a:gd name="T3" fmla="*/ 6 h 108"/>
              <a:gd name="T4" fmla="*/ 46 w 690"/>
              <a:gd name="T5" fmla="*/ 106 h 108"/>
              <a:gd name="T6" fmla="*/ 73 w 690"/>
              <a:gd name="T7" fmla="*/ 69 h 108"/>
              <a:gd name="T8" fmla="*/ 131 w 690"/>
              <a:gd name="T9" fmla="*/ 38 h 108"/>
              <a:gd name="T10" fmla="*/ 89 w 690"/>
              <a:gd name="T11" fmla="*/ 72 h 108"/>
              <a:gd name="T12" fmla="*/ 124 w 690"/>
              <a:gd name="T13" fmla="*/ 94 h 108"/>
              <a:gd name="T14" fmla="*/ 124 w 690"/>
              <a:gd name="T15" fmla="*/ 107 h 108"/>
              <a:gd name="T16" fmla="*/ 95 w 690"/>
              <a:gd name="T17" fmla="*/ 46 h 108"/>
              <a:gd name="T18" fmla="*/ 119 w 690"/>
              <a:gd name="T19" fmla="*/ 46 h 108"/>
              <a:gd name="T20" fmla="*/ 200 w 690"/>
              <a:gd name="T21" fmla="*/ 96 h 108"/>
              <a:gd name="T22" fmla="*/ 174 w 690"/>
              <a:gd name="T23" fmla="*/ 108 h 108"/>
              <a:gd name="T24" fmla="*/ 160 w 690"/>
              <a:gd name="T25" fmla="*/ 67 h 108"/>
              <a:gd name="T26" fmla="*/ 199 w 690"/>
              <a:gd name="T27" fmla="*/ 56 h 108"/>
              <a:gd name="T28" fmla="*/ 174 w 690"/>
              <a:gd name="T29" fmla="*/ 43 h 108"/>
              <a:gd name="T30" fmla="*/ 172 w 690"/>
              <a:gd name="T31" fmla="*/ 31 h 108"/>
              <a:gd name="T32" fmla="*/ 215 w 690"/>
              <a:gd name="T33" fmla="*/ 55 h 108"/>
              <a:gd name="T34" fmla="*/ 180 w 690"/>
              <a:gd name="T35" fmla="*/ 95 h 108"/>
              <a:gd name="T36" fmla="*/ 199 w 690"/>
              <a:gd name="T37" fmla="*/ 70 h 108"/>
              <a:gd name="T38" fmla="*/ 167 w 690"/>
              <a:gd name="T39" fmla="*/ 85 h 108"/>
              <a:gd name="T40" fmla="*/ 299 w 690"/>
              <a:gd name="T41" fmla="*/ 106 h 108"/>
              <a:gd name="T42" fmla="*/ 280 w 690"/>
              <a:gd name="T43" fmla="*/ 47 h 108"/>
              <a:gd name="T44" fmla="*/ 251 w 690"/>
              <a:gd name="T45" fmla="*/ 69 h 108"/>
              <a:gd name="T46" fmla="*/ 235 w 690"/>
              <a:gd name="T47" fmla="*/ 31 h 108"/>
              <a:gd name="T48" fmla="*/ 251 w 690"/>
              <a:gd name="T49" fmla="*/ 41 h 108"/>
              <a:gd name="T50" fmla="*/ 296 w 690"/>
              <a:gd name="T51" fmla="*/ 41 h 108"/>
              <a:gd name="T52" fmla="*/ 321 w 690"/>
              <a:gd name="T53" fmla="*/ 29 h 108"/>
              <a:gd name="T54" fmla="*/ 347 w 690"/>
              <a:gd name="T55" fmla="*/ 106 h 108"/>
              <a:gd name="T56" fmla="*/ 327 w 690"/>
              <a:gd name="T57" fmla="*/ 47 h 108"/>
              <a:gd name="T58" fmla="*/ 299 w 690"/>
              <a:gd name="T59" fmla="*/ 66 h 108"/>
              <a:gd name="T60" fmla="*/ 419 w 690"/>
              <a:gd name="T61" fmla="*/ 71 h 108"/>
              <a:gd name="T62" fmla="*/ 406 w 690"/>
              <a:gd name="T63" fmla="*/ 71 h 108"/>
              <a:gd name="T64" fmla="*/ 357 w 690"/>
              <a:gd name="T65" fmla="*/ 31 h 108"/>
              <a:gd name="T66" fmla="*/ 388 w 690"/>
              <a:gd name="T67" fmla="*/ 92 h 108"/>
              <a:gd name="T68" fmla="*/ 393 w 690"/>
              <a:gd name="T69" fmla="*/ 71 h 108"/>
              <a:gd name="T70" fmla="*/ 433 w 690"/>
              <a:gd name="T71" fmla="*/ 71 h 108"/>
              <a:gd name="T72" fmla="*/ 438 w 690"/>
              <a:gd name="T73" fmla="*/ 91 h 108"/>
              <a:gd name="T74" fmla="*/ 469 w 690"/>
              <a:gd name="T75" fmla="*/ 31 h 108"/>
              <a:gd name="T76" fmla="*/ 547 w 690"/>
              <a:gd name="T77" fmla="*/ 68 h 108"/>
              <a:gd name="T78" fmla="*/ 492 w 690"/>
              <a:gd name="T79" fmla="*/ 103 h 108"/>
              <a:gd name="T80" fmla="*/ 485 w 690"/>
              <a:gd name="T81" fmla="*/ 40 h 108"/>
              <a:gd name="T82" fmla="*/ 547 w 690"/>
              <a:gd name="T83" fmla="*/ 68 h 108"/>
              <a:gd name="T84" fmla="*/ 530 w 690"/>
              <a:gd name="T85" fmla="*/ 68 h 108"/>
              <a:gd name="T86" fmla="*/ 492 w 690"/>
              <a:gd name="T87" fmla="*/ 68 h 108"/>
              <a:gd name="T88" fmla="*/ 608 w 690"/>
              <a:gd name="T89" fmla="*/ 45 h 108"/>
              <a:gd name="T90" fmla="*/ 579 w 690"/>
              <a:gd name="T91" fmla="*/ 67 h 108"/>
              <a:gd name="T92" fmla="*/ 563 w 690"/>
              <a:gd name="T93" fmla="*/ 31 h 108"/>
              <a:gd name="T94" fmla="*/ 579 w 690"/>
              <a:gd name="T95" fmla="*/ 44 h 108"/>
              <a:gd name="T96" fmla="*/ 637 w 690"/>
              <a:gd name="T97" fmla="*/ 66 h 108"/>
              <a:gd name="T98" fmla="*/ 688 w 690"/>
              <a:gd name="T99" fmla="*/ 31 h 108"/>
              <a:gd name="T100" fmla="*/ 671 w 690"/>
              <a:gd name="T101" fmla="*/ 106 h 108"/>
              <a:gd name="T102" fmla="*/ 638 w 690"/>
              <a:gd name="T103" fmla="*/ 106 h 108"/>
              <a:gd name="T104" fmla="*/ 638 w 690"/>
              <a:gd name="T105" fmla="*/ 0 h 108"/>
              <a:gd name="T106" fmla="*/ 637 w 690"/>
              <a:gd name="T107" fmla="*/ 6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0" h="108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0"/>
                  <a:pt x="30" y="20"/>
                  <a:pt x="3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20"/>
                  <a:pt x="75" y="20"/>
                  <a:pt x="7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10" y="108"/>
                </a:moveTo>
                <a:cubicBezTo>
                  <a:pt x="99" y="108"/>
                  <a:pt x="89" y="104"/>
                  <a:pt x="83" y="97"/>
                </a:cubicBezTo>
                <a:cubicBezTo>
                  <a:pt x="76" y="91"/>
                  <a:pt x="73" y="81"/>
                  <a:pt x="73" y="69"/>
                </a:cubicBezTo>
                <a:cubicBezTo>
                  <a:pt x="73" y="57"/>
                  <a:pt x="76" y="47"/>
                  <a:pt x="82" y="40"/>
                </a:cubicBezTo>
                <a:cubicBezTo>
                  <a:pt x="88" y="33"/>
                  <a:pt x="97" y="29"/>
                  <a:pt x="107" y="29"/>
                </a:cubicBezTo>
                <a:cubicBezTo>
                  <a:pt x="117" y="29"/>
                  <a:pt x="125" y="32"/>
                  <a:pt x="131" y="38"/>
                </a:cubicBezTo>
                <a:cubicBezTo>
                  <a:pt x="137" y="45"/>
                  <a:pt x="140" y="53"/>
                  <a:pt x="140" y="63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9"/>
                  <a:pt x="92" y="85"/>
                  <a:pt x="95" y="89"/>
                </a:cubicBezTo>
                <a:cubicBezTo>
                  <a:pt x="99" y="93"/>
                  <a:pt x="104" y="95"/>
                  <a:pt x="111" y="95"/>
                </a:cubicBezTo>
                <a:cubicBezTo>
                  <a:pt x="116" y="95"/>
                  <a:pt x="120" y="95"/>
                  <a:pt x="124" y="94"/>
                </a:cubicBezTo>
                <a:cubicBezTo>
                  <a:pt x="127" y="93"/>
                  <a:pt x="132" y="91"/>
                  <a:pt x="136" y="9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2" y="104"/>
                  <a:pt x="128" y="106"/>
                  <a:pt x="124" y="107"/>
                </a:cubicBezTo>
                <a:cubicBezTo>
                  <a:pt x="120" y="107"/>
                  <a:pt x="116" y="108"/>
                  <a:pt x="110" y="108"/>
                </a:cubicBezTo>
                <a:close/>
                <a:moveTo>
                  <a:pt x="107" y="42"/>
                </a:moveTo>
                <a:cubicBezTo>
                  <a:pt x="102" y="42"/>
                  <a:pt x="98" y="43"/>
                  <a:pt x="95" y="46"/>
                </a:cubicBezTo>
                <a:cubicBezTo>
                  <a:pt x="92" y="50"/>
                  <a:pt x="90" y="54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54"/>
                  <a:pt x="122" y="50"/>
                  <a:pt x="119" y="46"/>
                </a:cubicBezTo>
                <a:cubicBezTo>
                  <a:pt x="117" y="43"/>
                  <a:pt x="113" y="42"/>
                  <a:pt x="107" y="42"/>
                </a:cubicBezTo>
                <a:close/>
                <a:moveTo>
                  <a:pt x="203" y="106"/>
                </a:move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196" y="100"/>
                  <a:pt x="192" y="104"/>
                  <a:pt x="189" y="105"/>
                </a:cubicBezTo>
                <a:cubicBezTo>
                  <a:pt x="185" y="107"/>
                  <a:pt x="180" y="108"/>
                  <a:pt x="174" y="108"/>
                </a:cubicBezTo>
                <a:cubicBezTo>
                  <a:pt x="167" y="108"/>
                  <a:pt x="161" y="106"/>
                  <a:pt x="157" y="102"/>
                </a:cubicBezTo>
                <a:cubicBezTo>
                  <a:pt x="153" y="98"/>
                  <a:pt x="151" y="92"/>
                  <a:pt x="151" y="85"/>
                </a:cubicBezTo>
                <a:cubicBezTo>
                  <a:pt x="151" y="77"/>
                  <a:pt x="154" y="71"/>
                  <a:pt x="160" y="67"/>
                </a:cubicBezTo>
                <a:cubicBezTo>
                  <a:pt x="165" y="63"/>
                  <a:pt x="174" y="61"/>
                  <a:pt x="186" y="61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1"/>
                  <a:pt x="198" y="48"/>
                  <a:pt x="196" y="45"/>
                </a:cubicBezTo>
                <a:cubicBezTo>
                  <a:pt x="193" y="43"/>
                  <a:pt x="190" y="42"/>
                  <a:pt x="185" y="42"/>
                </a:cubicBezTo>
                <a:cubicBezTo>
                  <a:pt x="181" y="42"/>
                  <a:pt x="178" y="42"/>
                  <a:pt x="174" y="43"/>
                </a:cubicBezTo>
                <a:cubicBezTo>
                  <a:pt x="170" y="45"/>
                  <a:pt x="167" y="46"/>
                  <a:pt x="164" y="47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3" y="34"/>
                  <a:pt x="167" y="32"/>
                  <a:pt x="172" y="31"/>
                </a:cubicBezTo>
                <a:cubicBezTo>
                  <a:pt x="177" y="30"/>
                  <a:pt x="181" y="29"/>
                  <a:pt x="186" y="29"/>
                </a:cubicBezTo>
                <a:cubicBezTo>
                  <a:pt x="195" y="29"/>
                  <a:pt x="203" y="31"/>
                  <a:pt x="208" y="36"/>
                </a:cubicBezTo>
                <a:cubicBezTo>
                  <a:pt x="212" y="40"/>
                  <a:pt x="215" y="46"/>
                  <a:pt x="215" y="55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180" y="95"/>
                </a:moveTo>
                <a:cubicBezTo>
                  <a:pt x="185" y="95"/>
                  <a:pt x="190" y="94"/>
                  <a:pt x="194" y="90"/>
                </a:cubicBezTo>
                <a:cubicBezTo>
                  <a:pt x="197" y="87"/>
                  <a:pt x="199" y="83"/>
                  <a:pt x="199" y="77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2" y="71"/>
                  <a:pt x="176" y="72"/>
                  <a:pt x="173" y="74"/>
                </a:cubicBezTo>
                <a:cubicBezTo>
                  <a:pt x="169" y="77"/>
                  <a:pt x="167" y="80"/>
                  <a:pt x="167" y="85"/>
                </a:cubicBezTo>
                <a:cubicBezTo>
                  <a:pt x="167" y="88"/>
                  <a:pt x="168" y="91"/>
                  <a:pt x="170" y="93"/>
                </a:cubicBezTo>
                <a:cubicBezTo>
                  <a:pt x="172" y="94"/>
                  <a:pt x="175" y="95"/>
                  <a:pt x="180" y="95"/>
                </a:cubicBezTo>
                <a:close/>
                <a:moveTo>
                  <a:pt x="299" y="106"/>
                </a:moveTo>
                <a:cubicBezTo>
                  <a:pt x="283" y="106"/>
                  <a:pt x="283" y="106"/>
                  <a:pt x="283" y="106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54"/>
                  <a:pt x="282" y="50"/>
                  <a:pt x="280" y="47"/>
                </a:cubicBezTo>
                <a:cubicBezTo>
                  <a:pt x="277" y="44"/>
                  <a:pt x="274" y="43"/>
                  <a:pt x="269" y="43"/>
                </a:cubicBezTo>
                <a:cubicBezTo>
                  <a:pt x="263" y="43"/>
                  <a:pt x="259" y="45"/>
                  <a:pt x="256" y="49"/>
                </a:cubicBezTo>
                <a:cubicBezTo>
                  <a:pt x="253" y="53"/>
                  <a:pt x="251" y="59"/>
                  <a:pt x="251" y="69"/>
                </a:cubicBezTo>
                <a:cubicBezTo>
                  <a:pt x="251" y="106"/>
                  <a:pt x="251" y="106"/>
                  <a:pt x="251" y="106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50" y="41"/>
                  <a:pt x="250" y="41"/>
                  <a:pt x="250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3" y="37"/>
                  <a:pt x="256" y="34"/>
                  <a:pt x="260" y="32"/>
                </a:cubicBezTo>
                <a:cubicBezTo>
                  <a:pt x="264" y="30"/>
                  <a:pt x="269" y="29"/>
                  <a:pt x="273" y="29"/>
                </a:cubicBezTo>
                <a:cubicBezTo>
                  <a:pt x="285" y="29"/>
                  <a:pt x="293" y="33"/>
                  <a:pt x="296" y="41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300" y="38"/>
                  <a:pt x="303" y="35"/>
                  <a:pt x="307" y="33"/>
                </a:cubicBezTo>
                <a:cubicBezTo>
                  <a:pt x="311" y="30"/>
                  <a:pt x="316" y="29"/>
                  <a:pt x="321" y="29"/>
                </a:cubicBezTo>
                <a:cubicBezTo>
                  <a:pt x="330" y="29"/>
                  <a:pt x="336" y="32"/>
                  <a:pt x="341" y="36"/>
                </a:cubicBezTo>
                <a:cubicBezTo>
                  <a:pt x="345" y="41"/>
                  <a:pt x="347" y="48"/>
                  <a:pt x="347" y="57"/>
                </a:cubicBezTo>
                <a:cubicBezTo>
                  <a:pt x="347" y="106"/>
                  <a:pt x="347" y="106"/>
                  <a:pt x="347" y="106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31" y="60"/>
                  <a:pt x="331" y="60"/>
                  <a:pt x="331" y="60"/>
                </a:cubicBezTo>
                <a:cubicBezTo>
                  <a:pt x="331" y="54"/>
                  <a:pt x="330" y="50"/>
                  <a:pt x="327" y="47"/>
                </a:cubicBezTo>
                <a:cubicBezTo>
                  <a:pt x="325" y="44"/>
                  <a:pt x="322" y="43"/>
                  <a:pt x="317" y="43"/>
                </a:cubicBezTo>
                <a:cubicBezTo>
                  <a:pt x="311" y="43"/>
                  <a:pt x="306" y="44"/>
                  <a:pt x="303" y="48"/>
                </a:cubicBezTo>
                <a:cubicBezTo>
                  <a:pt x="300" y="52"/>
                  <a:pt x="299" y="58"/>
                  <a:pt x="299" y="66"/>
                </a:cubicBezTo>
                <a:cubicBezTo>
                  <a:pt x="299" y="106"/>
                  <a:pt x="299" y="106"/>
                  <a:pt x="299" y="106"/>
                </a:cubicBezTo>
                <a:close/>
                <a:moveTo>
                  <a:pt x="429" y="106"/>
                </a:moveTo>
                <a:cubicBezTo>
                  <a:pt x="419" y="71"/>
                  <a:pt x="419" y="71"/>
                  <a:pt x="419" y="71"/>
                </a:cubicBezTo>
                <a:cubicBezTo>
                  <a:pt x="418" y="67"/>
                  <a:pt x="416" y="59"/>
                  <a:pt x="413" y="45"/>
                </a:cubicBezTo>
                <a:cubicBezTo>
                  <a:pt x="412" y="45"/>
                  <a:pt x="412" y="45"/>
                  <a:pt x="412" y="45"/>
                </a:cubicBezTo>
                <a:cubicBezTo>
                  <a:pt x="410" y="57"/>
                  <a:pt x="408" y="66"/>
                  <a:pt x="406" y="71"/>
                </a:cubicBezTo>
                <a:cubicBezTo>
                  <a:pt x="396" y="106"/>
                  <a:pt x="396" y="106"/>
                  <a:pt x="396" y="106"/>
                </a:cubicBezTo>
                <a:cubicBezTo>
                  <a:pt x="378" y="106"/>
                  <a:pt x="378" y="106"/>
                  <a:pt x="378" y="106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3" y="68"/>
                  <a:pt x="383" y="68"/>
                  <a:pt x="383" y="68"/>
                </a:cubicBezTo>
                <a:cubicBezTo>
                  <a:pt x="385" y="77"/>
                  <a:pt x="387" y="85"/>
                  <a:pt x="388" y="92"/>
                </a:cubicBezTo>
                <a:cubicBezTo>
                  <a:pt x="388" y="92"/>
                  <a:pt x="388" y="92"/>
                  <a:pt x="388" y="92"/>
                </a:cubicBezTo>
                <a:cubicBezTo>
                  <a:pt x="389" y="88"/>
                  <a:pt x="389" y="84"/>
                  <a:pt x="390" y="80"/>
                </a:cubicBezTo>
                <a:cubicBezTo>
                  <a:pt x="391" y="76"/>
                  <a:pt x="392" y="73"/>
                  <a:pt x="393" y="71"/>
                </a:cubicBezTo>
                <a:cubicBezTo>
                  <a:pt x="404" y="31"/>
                  <a:pt x="404" y="31"/>
                  <a:pt x="40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33" y="71"/>
                  <a:pt x="433" y="71"/>
                  <a:pt x="433" y="71"/>
                </a:cubicBezTo>
                <a:cubicBezTo>
                  <a:pt x="434" y="73"/>
                  <a:pt x="435" y="76"/>
                  <a:pt x="436" y="81"/>
                </a:cubicBezTo>
                <a:cubicBezTo>
                  <a:pt x="437" y="85"/>
                  <a:pt x="437" y="89"/>
                  <a:pt x="437" y="91"/>
                </a:cubicBezTo>
                <a:cubicBezTo>
                  <a:pt x="438" y="91"/>
                  <a:pt x="438" y="91"/>
                  <a:pt x="438" y="91"/>
                </a:cubicBezTo>
                <a:cubicBezTo>
                  <a:pt x="439" y="86"/>
                  <a:pt x="440" y="78"/>
                  <a:pt x="443" y="68"/>
                </a:cubicBezTo>
                <a:cubicBezTo>
                  <a:pt x="452" y="31"/>
                  <a:pt x="452" y="31"/>
                  <a:pt x="452" y="31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47" y="106"/>
                  <a:pt x="447" y="106"/>
                  <a:pt x="447" y="106"/>
                </a:cubicBezTo>
                <a:cubicBezTo>
                  <a:pt x="429" y="106"/>
                  <a:pt x="429" y="106"/>
                  <a:pt x="429" y="106"/>
                </a:cubicBezTo>
                <a:close/>
                <a:moveTo>
                  <a:pt x="547" y="68"/>
                </a:moveTo>
                <a:cubicBezTo>
                  <a:pt x="547" y="81"/>
                  <a:pt x="544" y="90"/>
                  <a:pt x="537" y="97"/>
                </a:cubicBezTo>
                <a:cubicBezTo>
                  <a:pt x="531" y="104"/>
                  <a:pt x="522" y="108"/>
                  <a:pt x="511" y="108"/>
                </a:cubicBezTo>
                <a:cubicBezTo>
                  <a:pt x="504" y="108"/>
                  <a:pt x="497" y="106"/>
                  <a:pt x="492" y="103"/>
                </a:cubicBezTo>
                <a:cubicBezTo>
                  <a:pt x="487" y="100"/>
                  <a:pt x="482" y="95"/>
                  <a:pt x="480" y="89"/>
                </a:cubicBezTo>
                <a:cubicBezTo>
                  <a:pt x="477" y="83"/>
                  <a:pt x="475" y="76"/>
                  <a:pt x="475" y="68"/>
                </a:cubicBezTo>
                <a:cubicBezTo>
                  <a:pt x="475" y="56"/>
                  <a:pt x="478" y="47"/>
                  <a:pt x="485" y="40"/>
                </a:cubicBezTo>
                <a:cubicBezTo>
                  <a:pt x="491" y="33"/>
                  <a:pt x="500" y="29"/>
                  <a:pt x="511" y="29"/>
                </a:cubicBezTo>
                <a:cubicBezTo>
                  <a:pt x="522" y="29"/>
                  <a:pt x="531" y="33"/>
                  <a:pt x="537" y="40"/>
                </a:cubicBezTo>
                <a:cubicBezTo>
                  <a:pt x="543" y="47"/>
                  <a:pt x="547" y="56"/>
                  <a:pt x="547" y="68"/>
                </a:cubicBezTo>
                <a:close/>
                <a:moveTo>
                  <a:pt x="492" y="68"/>
                </a:moveTo>
                <a:cubicBezTo>
                  <a:pt x="492" y="86"/>
                  <a:pt x="498" y="95"/>
                  <a:pt x="511" y="95"/>
                </a:cubicBezTo>
                <a:cubicBezTo>
                  <a:pt x="524" y="95"/>
                  <a:pt x="530" y="86"/>
                  <a:pt x="530" y="68"/>
                </a:cubicBezTo>
                <a:cubicBezTo>
                  <a:pt x="530" y="51"/>
                  <a:pt x="524" y="43"/>
                  <a:pt x="511" y="43"/>
                </a:cubicBezTo>
                <a:cubicBezTo>
                  <a:pt x="504" y="43"/>
                  <a:pt x="499" y="45"/>
                  <a:pt x="496" y="49"/>
                </a:cubicBezTo>
                <a:cubicBezTo>
                  <a:pt x="493" y="54"/>
                  <a:pt x="492" y="60"/>
                  <a:pt x="492" y="68"/>
                </a:cubicBezTo>
                <a:close/>
                <a:moveTo>
                  <a:pt x="602" y="29"/>
                </a:moveTo>
                <a:cubicBezTo>
                  <a:pt x="605" y="29"/>
                  <a:pt x="607" y="30"/>
                  <a:pt x="610" y="30"/>
                </a:cubicBezTo>
                <a:cubicBezTo>
                  <a:pt x="608" y="45"/>
                  <a:pt x="608" y="45"/>
                  <a:pt x="608" y="45"/>
                </a:cubicBezTo>
                <a:cubicBezTo>
                  <a:pt x="606" y="44"/>
                  <a:pt x="603" y="44"/>
                  <a:pt x="601" y="44"/>
                </a:cubicBezTo>
                <a:cubicBezTo>
                  <a:pt x="594" y="44"/>
                  <a:pt x="589" y="46"/>
                  <a:pt x="585" y="50"/>
                </a:cubicBezTo>
                <a:cubicBezTo>
                  <a:pt x="581" y="55"/>
                  <a:pt x="579" y="60"/>
                  <a:pt x="579" y="67"/>
                </a:cubicBezTo>
                <a:cubicBezTo>
                  <a:pt x="579" y="106"/>
                  <a:pt x="579" y="106"/>
                  <a:pt x="579" y="106"/>
                </a:cubicBezTo>
                <a:cubicBezTo>
                  <a:pt x="563" y="106"/>
                  <a:pt x="563" y="106"/>
                  <a:pt x="563" y="106"/>
                </a:cubicBezTo>
                <a:cubicBezTo>
                  <a:pt x="563" y="31"/>
                  <a:pt x="563" y="31"/>
                  <a:pt x="563" y="31"/>
                </a:cubicBezTo>
                <a:cubicBezTo>
                  <a:pt x="576" y="31"/>
                  <a:pt x="576" y="31"/>
                  <a:pt x="576" y="31"/>
                </a:cubicBezTo>
                <a:cubicBezTo>
                  <a:pt x="578" y="44"/>
                  <a:pt x="578" y="44"/>
                  <a:pt x="578" y="44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81" y="40"/>
                  <a:pt x="585" y="36"/>
                  <a:pt x="589" y="33"/>
                </a:cubicBezTo>
                <a:cubicBezTo>
                  <a:pt x="593" y="31"/>
                  <a:pt x="597" y="29"/>
                  <a:pt x="602" y="29"/>
                </a:cubicBezTo>
                <a:close/>
                <a:moveTo>
                  <a:pt x="637" y="66"/>
                </a:moveTo>
                <a:cubicBezTo>
                  <a:pt x="646" y="55"/>
                  <a:pt x="646" y="55"/>
                  <a:pt x="646" y="55"/>
                </a:cubicBezTo>
                <a:cubicBezTo>
                  <a:pt x="669" y="31"/>
                  <a:pt x="669" y="31"/>
                  <a:pt x="669" y="31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657" y="63"/>
                  <a:pt x="657" y="63"/>
                  <a:pt x="657" y="63"/>
                </a:cubicBezTo>
                <a:cubicBezTo>
                  <a:pt x="690" y="106"/>
                  <a:pt x="690" y="106"/>
                  <a:pt x="690" y="106"/>
                </a:cubicBezTo>
                <a:cubicBezTo>
                  <a:pt x="671" y="106"/>
                  <a:pt x="671" y="106"/>
                  <a:pt x="671" y="106"/>
                </a:cubicBezTo>
                <a:cubicBezTo>
                  <a:pt x="646" y="73"/>
                  <a:pt x="646" y="73"/>
                  <a:pt x="646" y="73"/>
                </a:cubicBezTo>
                <a:cubicBezTo>
                  <a:pt x="638" y="80"/>
                  <a:pt x="638" y="80"/>
                  <a:pt x="638" y="80"/>
                </a:cubicBezTo>
                <a:cubicBezTo>
                  <a:pt x="638" y="106"/>
                  <a:pt x="638" y="106"/>
                  <a:pt x="638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2" y="0"/>
                  <a:pt x="622" y="0"/>
                  <a:pt x="622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7" y="66"/>
                  <a:pt x="637" y="66"/>
                  <a:pt x="637" y="66"/>
                </a:cubicBezTo>
                <a:cubicBezTo>
                  <a:pt x="637" y="66"/>
                  <a:pt x="637" y="66"/>
                  <a:pt x="637" y="66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6294592" y="4694668"/>
            <a:ext cx="1045628" cy="121057"/>
          </a:xfrm>
          <a:custGeom>
            <a:avLst/>
            <a:gdLst>
              <a:gd name="T0" fmla="*/ 0 w 1210"/>
              <a:gd name="T1" fmla="*/ 107 h 140"/>
              <a:gd name="T2" fmla="*/ 103 w 1210"/>
              <a:gd name="T3" fmla="*/ 7 h 140"/>
              <a:gd name="T4" fmla="*/ 88 w 1210"/>
              <a:gd name="T5" fmla="*/ 23 h 140"/>
              <a:gd name="T6" fmla="*/ 131 w 1210"/>
              <a:gd name="T7" fmla="*/ 40 h 140"/>
              <a:gd name="T8" fmla="*/ 144 w 1210"/>
              <a:gd name="T9" fmla="*/ 89 h 140"/>
              <a:gd name="T10" fmla="*/ 159 w 1210"/>
              <a:gd name="T11" fmla="*/ 108 h 140"/>
              <a:gd name="T12" fmla="*/ 156 w 1210"/>
              <a:gd name="T13" fmla="*/ 42 h 140"/>
              <a:gd name="T14" fmla="*/ 258 w 1210"/>
              <a:gd name="T15" fmla="*/ 39 h 140"/>
              <a:gd name="T16" fmla="*/ 251 w 1210"/>
              <a:gd name="T17" fmla="*/ 94 h 140"/>
              <a:gd name="T18" fmla="*/ 222 w 1210"/>
              <a:gd name="T19" fmla="*/ 47 h 140"/>
              <a:gd name="T20" fmla="*/ 323 w 1210"/>
              <a:gd name="T21" fmla="*/ 93 h 140"/>
              <a:gd name="T22" fmla="*/ 275 w 1210"/>
              <a:gd name="T23" fmla="*/ 43 h 140"/>
              <a:gd name="T24" fmla="*/ 322 w 1210"/>
              <a:gd name="T25" fmla="*/ 31 h 140"/>
              <a:gd name="T26" fmla="*/ 353 w 1210"/>
              <a:gd name="T27" fmla="*/ 107 h 140"/>
              <a:gd name="T28" fmla="*/ 338 w 1210"/>
              <a:gd name="T29" fmla="*/ 4 h 140"/>
              <a:gd name="T30" fmla="*/ 338 w 1210"/>
              <a:gd name="T31" fmla="*/ 17 h 140"/>
              <a:gd name="T32" fmla="*/ 409 w 1210"/>
              <a:gd name="T33" fmla="*/ 43 h 140"/>
              <a:gd name="T34" fmla="*/ 386 w 1210"/>
              <a:gd name="T35" fmla="*/ 31 h 140"/>
              <a:gd name="T36" fmla="*/ 440 w 1210"/>
              <a:gd name="T37" fmla="*/ 107 h 140"/>
              <a:gd name="T38" fmla="*/ 507 w 1210"/>
              <a:gd name="T39" fmla="*/ 74 h 140"/>
              <a:gd name="T40" fmla="*/ 498 w 1210"/>
              <a:gd name="T41" fmla="*/ 93 h 140"/>
              <a:gd name="T42" fmla="*/ 451 w 1210"/>
              <a:gd name="T43" fmla="*/ 119 h 140"/>
              <a:gd name="T44" fmla="*/ 470 w 1210"/>
              <a:gd name="T45" fmla="*/ 77 h 140"/>
              <a:gd name="T46" fmla="*/ 498 w 1210"/>
              <a:gd name="T47" fmla="*/ 31 h 140"/>
              <a:gd name="T48" fmla="*/ 509 w 1210"/>
              <a:gd name="T49" fmla="*/ 115 h 140"/>
              <a:gd name="T50" fmla="*/ 472 w 1210"/>
              <a:gd name="T51" fmla="*/ 55 h 140"/>
              <a:gd name="T52" fmla="*/ 476 w 1210"/>
              <a:gd name="T53" fmla="*/ 44 h 140"/>
              <a:gd name="T54" fmla="*/ 576 w 1210"/>
              <a:gd name="T55" fmla="*/ 7 h 140"/>
              <a:gd name="T56" fmla="*/ 593 w 1210"/>
              <a:gd name="T57" fmla="*/ 20 h 140"/>
              <a:gd name="T58" fmla="*/ 671 w 1210"/>
              <a:gd name="T59" fmla="*/ 69 h 140"/>
              <a:gd name="T60" fmla="*/ 687 w 1210"/>
              <a:gd name="T61" fmla="*/ 72 h 140"/>
              <a:gd name="T62" fmla="*/ 722 w 1210"/>
              <a:gd name="T63" fmla="*/ 107 h 140"/>
              <a:gd name="T64" fmla="*/ 718 w 1210"/>
              <a:gd name="T65" fmla="*/ 47 h 140"/>
              <a:gd name="T66" fmla="*/ 773 w 1210"/>
              <a:gd name="T67" fmla="*/ 108 h 140"/>
              <a:gd name="T68" fmla="*/ 797 w 1210"/>
              <a:gd name="T69" fmla="*/ 56 h 140"/>
              <a:gd name="T70" fmla="*/ 770 w 1210"/>
              <a:gd name="T71" fmla="*/ 31 h 140"/>
              <a:gd name="T72" fmla="*/ 778 w 1210"/>
              <a:gd name="T73" fmla="*/ 96 h 140"/>
              <a:gd name="T74" fmla="*/ 766 w 1210"/>
              <a:gd name="T75" fmla="*/ 85 h 140"/>
              <a:gd name="T76" fmla="*/ 837 w 1210"/>
              <a:gd name="T77" fmla="*/ 40 h 140"/>
              <a:gd name="T78" fmla="*/ 898 w 1210"/>
              <a:gd name="T79" fmla="*/ 0 h 140"/>
              <a:gd name="T80" fmla="*/ 863 w 1210"/>
              <a:gd name="T81" fmla="*/ 95 h 140"/>
              <a:gd name="T82" fmla="*/ 850 w 1210"/>
              <a:gd name="T83" fmla="*/ 50 h 140"/>
              <a:gd name="T84" fmla="*/ 919 w 1210"/>
              <a:gd name="T85" fmla="*/ 0 h 140"/>
              <a:gd name="T86" fmla="*/ 972 w 1210"/>
              <a:gd name="T87" fmla="*/ 31 h 140"/>
              <a:gd name="T88" fmla="*/ 973 w 1210"/>
              <a:gd name="T89" fmla="*/ 11 h 140"/>
              <a:gd name="T90" fmla="*/ 1043 w 1210"/>
              <a:gd name="T91" fmla="*/ 107 h 140"/>
              <a:gd name="T92" fmla="*/ 1009 w 1210"/>
              <a:gd name="T93" fmla="*/ 107 h 140"/>
              <a:gd name="T94" fmla="*/ 1018 w 1210"/>
              <a:gd name="T95" fmla="*/ 33 h 140"/>
              <a:gd name="T96" fmla="*/ 1076 w 1210"/>
              <a:gd name="T97" fmla="*/ 69 h 140"/>
              <a:gd name="T98" fmla="*/ 1092 w 1210"/>
              <a:gd name="T99" fmla="*/ 72 h 140"/>
              <a:gd name="T100" fmla="*/ 1127 w 1210"/>
              <a:gd name="T101" fmla="*/ 107 h 140"/>
              <a:gd name="T102" fmla="*/ 1122 w 1210"/>
              <a:gd name="T103" fmla="*/ 47 h 140"/>
              <a:gd name="T104" fmla="*/ 1154 w 1210"/>
              <a:gd name="T105" fmla="*/ 89 h 140"/>
              <a:gd name="T106" fmla="*/ 1159 w 1210"/>
              <a:gd name="T107" fmla="*/ 63 h 140"/>
              <a:gd name="T108" fmla="*/ 1183 w 1210"/>
              <a:gd name="T109" fmla="*/ 42 h 140"/>
              <a:gd name="T110" fmla="*/ 1210 w 1210"/>
              <a:gd name="T111" fmla="*/ 8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0" h="140">
                <a:moveTo>
                  <a:pt x="44" y="107"/>
                </a:move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36"/>
                  <a:pt x="15" y="47"/>
                  <a:pt x="15" y="58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51" y="86"/>
                  <a:pt x="51" y="86"/>
                  <a:pt x="51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80" y="7"/>
                  <a:pt x="80" y="7"/>
                  <a:pt x="80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2"/>
                  <a:pt x="88" y="46"/>
                  <a:pt x="88" y="38"/>
                </a:cubicBezTo>
                <a:cubicBezTo>
                  <a:pt x="88" y="30"/>
                  <a:pt x="88" y="25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44" y="107"/>
                  <a:pt x="44" y="107"/>
                  <a:pt x="44" y="107"/>
                </a:cubicBezTo>
                <a:close/>
                <a:moveTo>
                  <a:pt x="159" y="108"/>
                </a:moveTo>
                <a:cubicBezTo>
                  <a:pt x="147" y="108"/>
                  <a:pt x="138" y="104"/>
                  <a:pt x="131" y="98"/>
                </a:cubicBezTo>
                <a:cubicBezTo>
                  <a:pt x="125" y="91"/>
                  <a:pt x="121" y="81"/>
                  <a:pt x="121" y="69"/>
                </a:cubicBezTo>
                <a:cubicBezTo>
                  <a:pt x="121" y="57"/>
                  <a:pt x="124" y="47"/>
                  <a:pt x="131" y="40"/>
                </a:cubicBezTo>
                <a:cubicBezTo>
                  <a:pt x="137" y="33"/>
                  <a:pt x="145" y="30"/>
                  <a:pt x="156" y="30"/>
                </a:cubicBezTo>
                <a:cubicBezTo>
                  <a:pt x="166" y="30"/>
                  <a:pt x="174" y="33"/>
                  <a:pt x="180" y="39"/>
                </a:cubicBezTo>
                <a:cubicBezTo>
                  <a:pt x="185" y="45"/>
                  <a:pt x="188" y="53"/>
                  <a:pt x="188" y="6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80"/>
                  <a:pt x="140" y="85"/>
                  <a:pt x="144" y="89"/>
                </a:cubicBezTo>
                <a:cubicBezTo>
                  <a:pt x="148" y="93"/>
                  <a:pt x="153" y="95"/>
                  <a:pt x="160" y="95"/>
                </a:cubicBezTo>
                <a:cubicBezTo>
                  <a:pt x="164" y="95"/>
                  <a:pt x="168" y="95"/>
                  <a:pt x="172" y="94"/>
                </a:cubicBezTo>
                <a:cubicBezTo>
                  <a:pt x="176" y="93"/>
                  <a:pt x="180" y="92"/>
                  <a:pt x="184" y="90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5"/>
                  <a:pt x="177" y="106"/>
                  <a:pt x="173" y="107"/>
                </a:cubicBezTo>
                <a:cubicBezTo>
                  <a:pt x="169" y="108"/>
                  <a:pt x="164" y="108"/>
                  <a:pt x="159" y="108"/>
                </a:cubicBezTo>
                <a:close/>
                <a:moveTo>
                  <a:pt x="156" y="42"/>
                </a:moveTo>
                <a:cubicBezTo>
                  <a:pt x="151" y="42"/>
                  <a:pt x="147" y="43"/>
                  <a:pt x="144" y="47"/>
                </a:cubicBezTo>
                <a:cubicBezTo>
                  <a:pt x="141" y="50"/>
                  <a:pt x="139" y="55"/>
                  <a:pt x="138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2" y="55"/>
                  <a:pt x="171" y="50"/>
                  <a:pt x="168" y="47"/>
                </a:cubicBezTo>
                <a:cubicBezTo>
                  <a:pt x="165" y="43"/>
                  <a:pt x="161" y="42"/>
                  <a:pt x="156" y="42"/>
                </a:cubicBezTo>
                <a:close/>
                <a:moveTo>
                  <a:pt x="238" y="108"/>
                </a:moveTo>
                <a:cubicBezTo>
                  <a:pt x="226" y="108"/>
                  <a:pt x="217" y="104"/>
                  <a:pt x="210" y="98"/>
                </a:cubicBezTo>
                <a:cubicBezTo>
                  <a:pt x="203" y="91"/>
                  <a:pt x="200" y="81"/>
                  <a:pt x="200" y="69"/>
                </a:cubicBezTo>
                <a:cubicBezTo>
                  <a:pt x="200" y="57"/>
                  <a:pt x="203" y="47"/>
                  <a:pt x="209" y="40"/>
                </a:cubicBezTo>
                <a:cubicBezTo>
                  <a:pt x="215" y="33"/>
                  <a:pt x="224" y="30"/>
                  <a:pt x="235" y="30"/>
                </a:cubicBezTo>
                <a:cubicBezTo>
                  <a:pt x="245" y="30"/>
                  <a:pt x="252" y="33"/>
                  <a:pt x="258" y="39"/>
                </a:cubicBezTo>
                <a:cubicBezTo>
                  <a:pt x="264" y="45"/>
                  <a:pt x="267" y="53"/>
                  <a:pt x="267" y="64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17" y="80"/>
                  <a:pt x="219" y="85"/>
                  <a:pt x="223" y="89"/>
                </a:cubicBezTo>
                <a:cubicBezTo>
                  <a:pt x="226" y="93"/>
                  <a:pt x="232" y="95"/>
                  <a:pt x="238" y="95"/>
                </a:cubicBezTo>
                <a:cubicBezTo>
                  <a:pt x="243" y="95"/>
                  <a:pt x="247" y="95"/>
                  <a:pt x="251" y="94"/>
                </a:cubicBezTo>
                <a:cubicBezTo>
                  <a:pt x="255" y="93"/>
                  <a:pt x="259" y="92"/>
                  <a:pt x="263" y="90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59" y="105"/>
                  <a:pt x="255" y="106"/>
                  <a:pt x="251" y="107"/>
                </a:cubicBezTo>
                <a:cubicBezTo>
                  <a:pt x="247" y="108"/>
                  <a:pt x="243" y="108"/>
                  <a:pt x="238" y="108"/>
                </a:cubicBezTo>
                <a:close/>
                <a:moveTo>
                  <a:pt x="235" y="42"/>
                </a:moveTo>
                <a:cubicBezTo>
                  <a:pt x="230" y="42"/>
                  <a:pt x="225" y="43"/>
                  <a:pt x="222" y="47"/>
                </a:cubicBezTo>
                <a:cubicBezTo>
                  <a:pt x="219" y="50"/>
                  <a:pt x="217" y="55"/>
                  <a:pt x="217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55"/>
                  <a:pt x="250" y="50"/>
                  <a:pt x="247" y="47"/>
                </a:cubicBezTo>
                <a:cubicBezTo>
                  <a:pt x="244" y="43"/>
                  <a:pt x="240" y="42"/>
                  <a:pt x="235" y="42"/>
                </a:cubicBezTo>
                <a:close/>
                <a:moveTo>
                  <a:pt x="311" y="95"/>
                </a:moveTo>
                <a:cubicBezTo>
                  <a:pt x="315" y="95"/>
                  <a:pt x="319" y="94"/>
                  <a:pt x="323" y="93"/>
                </a:cubicBezTo>
                <a:cubicBezTo>
                  <a:pt x="323" y="105"/>
                  <a:pt x="323" y="105"/>
                  <a:pt x="323" y="105"/>
                </a:cubicBezTo>
                <a:cubicBezTo>
                  <a:pt x="321" y="106"/>
                  <a:pt x="319" y="107"/>
                  <a:pt x="316" y="107"/>
                </a:cubicBezTo>
                <a:cubicBezTo>
                  <a:pt x="314" y="108"/>
                  <a:pt x="311" y="108"/>
                  <a:pt x="308" y="108"/>
                </a:cubicBezTo>
                <a:cubicBezTo>
                  <a:pt x="292" y="108"/>
                  <a:pt x="285" y="100"/>
                  <a:pt x="285" y="84"/>
                </a:cubicBezTo>
                <a:cubicBezTo>
                  <a:pt x="285" y="43"/>
                  <a:pt x="285" y="43"/>
                  <a:pt x="285" y="43"/>
                </a:cubicBezTo>
                <a:cubicBezTo>
                  <a:pt x="275" y="43"/>
                  <a:pt x="275" y="43"/>
                  <a:pt x="275" y="4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86" y="30"/>
                  <a:pt x="286" y="30"/>
                  <a:pt x="286" y="30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301" y="14"/>
                  <a:pt x="301" y="14"/>
                  <a:pt x="301" y="14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2" y="43"/>
                  <a:pt x="322" y="43"/>
                  <a:pt x="322" y="43"/>
                </a:cubicBezTo>
                <a:cubicBezTo>
                  <a:pt x="301" y="43"/>
                  <a:pt x="301" y="43"/>
                  <a:pt x="301" y="43"/>
                </a:cubicBezTo>
                <a:cubicBezTo>
                  <a:pt x="301" y="84"/>
                  <a:pt x="301" y="84"/>
                  <a:pt x="301" y="84"/>
                </a:cubicBezTo>
                <a:cubicBezTo>
                  <a:pt x="301" y="87"/>
                  <a:pt x="302" y="90"/>
                  <a:pt x="304" y="92"/>
                </a:cubicBezTo>
                <a:cubicBezTo>
                  <a:pt x="306" y="94"/>
                  <a:pt x="308" y="95"/>
                  <a:pt x="311" y="95"/>
                </a:cubicBezTo>
                <a:close/>
                <a:moveTo>
                  <a:pt x="353" y="107"/>
                </a:moveTo>
                <a:cubicBezTo>
                  <a:pt x="337" y="107"/>
                  <a:pt x="337" y="107"/>
                  <a:pt x="337" y="107"/>
                </a:cubicBezTo>
                <a:cubicBezTo>
                  <a:pt x="337" y="31"/>
                  <a:pt x="337" y="31"/>
                  <a:pt x="337" y="31"/>
                </a:cubicBezTo>
                <a:cubicBezTo>
                  <a:pt x="353" y="31"/>
                  <a:pt x="353" y="31"/>
                  <a:pt x="353" y="31"/>
                </a:cubicBezTo>
                <a:cubicBezTo>
                  <a:pt x="353" y="107"/>
                  <a:pt x="353" y="107"/>
                  <a:pt x="353" y="107"/>
                </a:cubicBezTo>
                <a:close/>
                <a:moveTo>
                  <a:pt x="336" y="11"/>
                </a:moveTo>
                <a:cubicBezTo>
                  <a:pt x="336" y="8"/>
                  <a:pt x="336" y="6"/>
                  <a:pt x="338" y="4"/>
                </a:cubicBezTo>
                <a:cubicBezTo>
                  <a:pt x="339" y="3"/>
                  <a:pt x="342" y="2"/>
                  <a:pt x="345" y="2"/>
                </a:cubicBezTo>
                <a:cubicBezTo>
                  <a:pt x="347" y="2"/>
                  <a:pt x="350" y="3"/>
                  <a:pt x="351" y="4"/>
                </a:cubicBezTo>
                <a:cubicBezTo>
                  <a:pt x="353" y="6"/>
                  <a:pt x="354" y="8"/>
                  <a:pt x="354" y="11"/>
                </a:cubicBezTo>
                <a:cubicBezTo>
                  <a:pt x="354" y="14"/>
                  <a:pt x="353" y="16"/>
                  <a:pt x="351" y="17"/>
                </a:cubicBezTo>
                <a:cubicBezTo>
                  <a:pt x="350" y="19"/>
                  <a:pt x="347" y="20"/>
                  <a:pt x="345" y="20"/>
                </a:cubicBezTo>
                <a:cubicBezTo>
                  <a:pt x="342" y="20"/>
                  <a:pt x="339" y="19"/>
                  <a:pt x="338" y="17"/>
                </a:cubicBezTo>
                <a:cubicBezTo>
                  <a:pt x="336" y="16"/>
                  <a:pt x="336" y="14"/>
                  <a:pt x="336" y="11"/>
                </a:cubicBezTo>
                <a:close/>
                <a:moveTo>
                  <a:pt x="440" y="107"/>
                </a:moveTo>
                <a:cubicBezTo>
                  <a:pt x="424" y="107"/>
                  <a:pt x="424" y="107"/>
                  <a:pt x="424" y="107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4" y="54"/>
                  <a:pt x="423" y="50"/>
                  <a:pt x="420" y="47"/>
                </a:cubicBezTo>
                <a:cubicBezTo>
                  <a:pt x="418" y="44"/>
                  <a:pt x="414" y="43"/>
                  <a:pt x="409" y="43"/>
                </a:cubicBezTo>
                <a:cubicBezTo>
                  <a:pt x="403" y="43"/>
                  <a:pt x="398" y="45"/>
                  <a:pt x="394" y="49"/>
                </a:cubicBezTo>
                <a:cubicBezTo>
                  <a:pt x="391" y="53"/>
                  <a:pt x="390" y="59"/>
                  <a:pt x="390" y="69"/>
                </a:cubicBezTo>
                <a:cubicBezTo>
                  <a:pt x="390" y="107"/>
                  <a:pt x="390" y="107"/>
                  <a:pt x="390" y="107"/>
                </a:cubicBezTo>
                <a:cubicBezTo>
                  <a:pt x="374" y="107"/>
                  <a:pt x="374" y="107"/>
                  <a:pt x="374" y="107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6" y="31"/>
                  <a:pt x="386" y="31"/>
                  <a:pt x="386" y="31"/>
                </a:cubicBezTo>
                <a:cubicBezTo>
                  <a:pt x="388" y="41"/>
                  <a:pt x="388" y="41"/>
                  <a:pt x="388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2" y="37"/>
                  <a:pt x="395" y="35"/>
                  <a:pt x="399" y="33"/>
                </a:cubicBezTo>
                <a:cubicBezTo>
                  <a:pt x="403" y="31"/>
                  <a:pt x="408" y="30"/>
                  <a:pt x="413" y="30"/>
                </a:cubicBezTo>
                <a:cubicBezTo>
                  <a:pt x="431" y="30"/>
                  <a:pt x="440" y="39"/>
                  <a:pt x="440" y="57"/>
                </a:cubicBezTo>
                <a:cubicBezTo>
                  <a:pt x="440" y="107"/>
                  <a:pt x="440" y="107"/>
                  <a:pt x="440" y="107"/>
                </a:cubicBezTo>
                <a:close/>
                <a:moveTo>
                  <a:pt x="524" y="31"/>
                </a:moveTo>
                <a:cubicBezTo>
                  <a:pt x="524" y="40"/>
                  <a:pt x="524" y="40"/>
                  <a:pt x="524" y="40"/>
                </a:cubicBezTo>
                <a:cubicBezTo>
                  <a:pt x="511" y="42"/>
                  <a:pt x="511" y="42"/>
                  <a:pt x="511" y="42"/>
                </a:cubicBezTo>
                <a:cubicBezTo>
                  <a:pt x="513" y="44"/>
                  <a:pt x="514" y="46"/>
                  <a:pt x="514" y="48"/>
                </a:cubicBezTo>
                <a:cubicBezTo>
                  <a:pt x="515" y="50"/>
                  <a:pt x="516" y="53"/>
                  <a:pt x="516" y="55"/>
                </a:cubicBezTo>
                <a:cubicBezTo>
                  <a:pt x="516" y="63"/>
                  <a:pt x="513" y="69"/>
                  <a:pt x="507" y="74"/>
                </a:cubicBezTo>
                <a:cubicBezTo>
                  <a:pt x="502" y="78"/>
                  <a:pt x="495" y="81"/>
                  <a:pt x="485" y="81"/>
                </a:cubicBezTo>
                <a:cubicBezTo>
                  <a:pt x="483" y="81"/>
                  <a:pt x="481" y="80"/>
                  <a:pt x="479" y="80"/>
                </a:cubicBezTo>
                <a:cubicBezTo>
                  <a:pt x="475" y="82"/>
                  <a:pt x="474" y="85"/>
                  <a:pt x="474" y="87"/>
                </a:cubicBezTo>
                <a:cubicBezTo>
                  <a:pt x="474" y="89"/>
                  <a:pt x="474" y="91"/>
                  <a:pt x="476" y="91"/>
                </a:cubicBezTo>
                <a:cubicBezTo>
                  <a:pt x="478" y="92"/>
                  <a:pt x="481" y="93"/>
                  <a:pt x="485" y="93"/>
                </a:cubicBezTo>
                <a:cubicBezTo>
                  <a:pt x="498" y="93"/>
                  <a:pt x="498" y="93"/>
                  <a:pt x="498" y="93"/>
                </a:cubicBezTo>
                <a:cubicBezTo>
                  <a:pt x="506" y="93"/>
                  <a:pt x="513" y="94"/>
                  <a:pt x="517" y="98"/>
                </a:cubicBezTo>
                <a:cubicBezTo>
                  <a:pt x="521" y="102"/>
                  <a:pt x="524" y="107"/>
                  <a:pt x="524" y="113"/>
                </a:cubicBezTo>
                <a:cubicBezTo>
                  <a:pt x="524" y="122"/>
                  <a:pt x="520" y="128"/>
                  <a:pt x="513" y="133"/>
                </a:cubicBezTo>
                <a:cubicBezTo>
                  <a:pt x="506" y="138"/>
                  <a:pt x="496" y="140"/>
                  <a:pt x="482" y="140"/>
                </a:cubicBezTo>
                <a:cubicBezTo>
                  <a:pt x="472" y="140"/>
                  <a:pt x="464" y="138"/>
                  <a:pt x="459" y="135"/>
                </a:cubicBezTo>
                <a:cubicBezTo>
                  <a:pt x="453" y="131"/>
                  <a:pt x="451" y="126"/>
                  <a:pt x="451" y="119"/>
                </a:cubicBezTo>
                <a:cubicBezTo>
                  <a:pt x="451" y="114"/>
                  <a:pt x="452" y="111"/>
                  <a:pt x="455" y="107"/>
                </a:cubicBezTo>
                <a:cubicBezTo>
                  <a:pt x="458" y="104"/>
                  <a:pt x="462" y="102"/>
                  <a:pt x="467" y="101"/>
                </a:cubicBezTo>
                <a:cubicBezTo>
                  <a:pt x="465" y="100"/>
                  <a:pt x="464" y="98"/>
                  <a:pt x="462" y="96"/>
                </a:cubicBezTo>
                <a:cubicBezTo>
                  <a:pt x="461" y="94"/>
                  <a:pt x="460" y="92"/>
                  <a:pt x="460" y="90"/>
                </a:cubicBezTo>
                <a:cubicBezTo>
                  <a:pt x="460" y="87"/>
                  <a:pt x="461" y="85"/>
                  <a:pt x="462" y="83"/>
                </a:cubicBezTo>
                <a:cubicBezTo>
                  <a:pt x="464" y="81"/>
                  <a:pt x="466" y="79"/>
                  <a:pt x="470" y="77"/>
                </a:cubicBezTo>
                <a:cubicBezTo>
                  <a:pt x="466" y="75"/>
                  <a:pt x="462" y="73"/>
                  <a:pt x="460" y="69"/>
                </a:cubicBezTo>
                <a:cubicBezTo>
                  <a:pt x="458" y="65"/>
                  <a:pt x="456" y="61"/>
                  <a:pt x="456" y="55"/>
                </a:cubicBezTo>
                <a:cubicBezTo>
                  <a:pt x="456" y="47"/>
                  <a:pt x="459" y="41"/>
                  <a:pt x="464" y="36"/>
                </a:cubicBezTo>
                <a:cubicBezTo>
                  <a:pt x="469" y="32"/>
                  <a:pt x="477" y="30"/>
                  <a:pt x="486" y="30"/>
                </a:cubicBezTo>
                <a:cubicBezTo>
                  <a:pt x="488" y="30"/>
                  <a:pt x="491" y="30"/>
                  <a:pt x="493" y="30"/>
                </a:cubicBezTo>
                <a:cubicBezTo>
                  <a:pt x="495" y="30"/>
                  <a:pt x="497" y="31"/>
                  <a:pt x="498" y="31"/>
                </a:cubicBezTo>
                <a:cubicBezTo>
                  <a:pt x="524" y="31"/>
                  <a:pt x="524" y="31"/>
                  <a:pt x="524" y="31"/>
                </a:cubicBezTo>
                <a:close/>
                <a:moveTo>
                  <a:pt x="465" y="118"/>
                </a:moveTo>
                <a:cubicBezTo>
                  <a:pt x="465" y="122"/>
                  <a:pt x="467" y="124"/>
                  <a:pt x="470" y="126"/>
                </a:cubicBezTo>
                <a:cubicBezTo>
                  <a:pt x="473" y="128"/>
                  <a:pt x="477" y="129"/>
                  <a:pt x="483" y="129"/>
                </a:cubicBezTo>
                <a:cubicBezTo>
                  <a:pt x="492" y="129"/>
                  <a:pt x="498" y="128"/>
                  <a:pt x="502" y="125"/>
                </a:cubicBezTo>
                <a:cubicBezTo>
                  <a:pt x="507" y="123"/>
                  <a:pt x="509" y="119"/>
                  <a:pt x="509" y="115"/>
                </a:cubicBezTo>
                <a:cubicBezTo>
                  <a:pt x="509" y="112"/>
                  <a:pt x="508" y="110"/>
                  <a:pt x="505" y="108"/>
                </a:cubicBezTo>
                <a:cubicBezTo>
                  <a:pt x="503" y="107"/>
                  <a:pt x="499" y="106"/>
                  <a:pt x="492" y="106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75" y="106"/>
                  <a:pt x="472" y="107"/>
                  <a:pt x="469" y="109"/>
                </a:cubicBezTo>
                <a:cubicBezTo>
                  <a:pt x="466" y="112"/>
                  <a:pt x="465" y="115"/>
                  <a:pt x="465" y="118"/>
                </a:cubicBezTo>
                <a:close/>
                <a:moveTo>
                  <a:pt x="472" y="55"/>
                </a:moveTo>
                <a:cubicBezTo>
                  <a:pt x="472" y="60"/>
                  <a:pt x="473" y="64"/>
                  <a:pt x="476" y="66"/>
                </a:cubicBezTo>
                <a:cubicBezTo>
                  <a:pt x="478" y="69"/>
                  <a:pt x="481" y="70"/>
                  <a:pt x="486" y="70"/>
                </a:cubicBezTo>
                <a:cubicBezTo>
                  <a:pt x="495" y="70"/>
                  <a:pt x="500" y="65"/>
                  <a:pt x="500" y="55"/>
                </a:cubicBezTo>
                <a:cubicBezTo>
                  <a:pt x="500" y="50"/>
                  <a:pt x="499" y="47"/>
                  <a:pt x="497" y="44"/>
                </a:cubicBezTo>
                <a:cubicBezTo>
                  <a:pt x="494" y="41"/>
                  <a:pt x="491" y="40"/>
                  <a:pt x="486" y="40"/>
                </a:cubicBezTo>
                <a:cubicBezTo>
                  <a:pt x="481" y="40"/>
                  <a:pt x="478" y="41"/>
                  <a:pt x="476" y="44"/>
                </a:cubicBezTo>
                <a:cubicBezTo>
                  <a:pt x="473" y="47"/>
                  <a:pt x="472" y="50"/>
                  <a:pt x="472" y="55"/>
                </a:cubicBezTo>
                <a:close/>
                <a:moveTo>
                  <a:pt x="658" y="56"/>
                </a:moveTo>
                <a:cubicBezTo>
                  <a:pt x="658" y="72"/>
                  <a:pt x="653" y="85"/>
                  <a:pt x="644" y="93"/>
                </a:cubicBezTo>
                <a:cubicBezTo>
                  <a:pt x="635" y="102"/>
                  <a:pt x="622" y="107"/>
                  <a:pt x="604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6" y="7"/>
                  <a:pt x="576" y="7"/>
                  <a:pt x="576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23" y="7"/>
                  <a:pt x="636" y="11"/>
                  <a:pt x="644" y="20"/>
                </a:cubicBezTo>
                <a:cubicBezTo>
                  <a:pt x="653" y="28"/>
                  <a:pt x="658" y="40"/>
                  <a:pt x="658" y="56"/>
                </a:cubicBezTo>
                <a:close/>
                <a:moveTo>
                  <a:pt x="640" y="56"/>
                </a:moveTo>
                <a:cubicBezTo>
                  <a:pt x="640" y="32"/>
                  <a:pt x="629" y="20"/>
                  <a:pt x="607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93"/>
                  <a:pt x="593" y="93"/>
                  <a:pt x="593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28" y="93"/>
                  <a:pt x="640" y="81"/>
                  <a:pt x="640" y="56"/>
                </a:cubicBezTo>
                <a:close/>
                <a:moveTo>
                  <a:pt x="708" y="108"/>
                </a:moveTo>
                <a:cubicBezTo>
                  <a:pt x="697" y="108"/>
                  <a:pt x="688" y="104"/>
                  <a:pt x="681" y="98"/>
                </a:cubicBezTo>
                <a:cubicBezTo>
                  <a:pt x="674" y="91"/>
                  <a:pt x="671" y="81"/>
                  <a:pt x="671" y="69"/>
                </a:cubicBezTo>
                <a:cubicBezTo>
                  <a:pt x="671" y="57"/>
                  <a:pt x="674" y="47"/>
                  <a:pt x="680" y="40"/>
                </a:cubicBezTo>
                <a:cubicBezTo>
                  <a:pt x="686" y="33"/>
                  <a:pt x="695" y="30"/>
                  <a:pt x="706" y="30"/>
                </a:cubicBezTo>
                <a:cubicBezTo>
                  <a:pt x="715" y="30"/>
                  <a:pt x="723" y="33"/>
                  <a:pt x="729" y="39"/>
                </a:cubicBezTo>
                <a:cubicBezTo>
                  <a:pt x="735" y="45"/>
                  <a:pt x="738" y="53"/>
                  <a:pt x="738" y="64"/>
                </a:cubicBezTo>
                <a:cubicBezTo>
                  <a:pt x="738" y="72"/>
                  <a:pt x="738" y="72"/>
                  <a:pt x="738" y="72"/>
                </a:cubicBezTo>
                <a:cubicBezTo>
                  <a:pt x="687" y="72"/>
                  <a:pt x="687" y="72"/>
                  <a:pt x="687" y="72"/>
                </a:cubicBezTo>
                <a:cubicBezTo>
                  <a:pt x="688" y="80"/>
                  <a:pt x="690" y="85"/>
                  <a:pt x="693" y="89"/>
                </a:cubicBezTo>
                <a:cubicBezTo>
                  <a:pt x="697" y="93"/>
                  <a:pt x="702" y="95"/>
                  <a:pt x="709" y="95"/>
                </a:cubicBezTo>
                <a:cubicBezTo>
                  <a:pt x="714" y="95"/>
                  <a:pt x="718" y="95"/>
                  <a:pt x="722" y="94"/>
                </a:cubicBezTo>
                <a:cubicBezTo>
                  <a:pt x="725" y="93"/>
                  <a:pt x="730" y="92"/>
                  <a:pt x="734" y="90"/>
                </a:cubicBezTo>
                <a:cubicBezTo>
                  <a:pt x="734" y="103"/>
                  <a:pt x="734" y="103"/>
                  <a:pt x="734" y="103"/>
                </a:cubicBezTo>
                <a:cubicBezTo>
                  <a:pt x="730" y="105"/>
                  <a:pt x="726" y="106"/>
                  <a:pt x="722" y="107"/>
                </a:cubicBezTo>
                <a:cubicBezTo>
                  <a:pt x="718" y="108"/>
                  <a:pt x="714" y="108"/>
                  <a:pt x="708" y="108"/>
                </a:cubicBezTo>
                <a:close/>
                <a:moveTo>
                  <a:pt x="706" y="42"/>
                </a:moveTo>
                <a:cubicBezTo>
                  <a:pt x="700" y="42"/>
                  <a:pt x="696" y="43"/>
                  <a:pt x="693" y="47"/>
                </a:cubicBezTo>
                <a:cubicBezTo>
                  <a:pt x="690" y="50"/>
                  <a:pt x="688" y="55"/>
                  <a:pt x="688" y="61"/>
                </a:cubicBezTo>
                <a:cubicBezTo>
                  <a:pt x="722" y="61"/>
                  <a:pt x="722" y="61"/>
                  <a:pt x="722" y="61"/>
                </a:cubicBezTo>
                <a:cubicBezTo>
                  <a:pt x="722" y="55"/>
                  <a:pt x="720" y="50"/>
                  <a:pt x="718" y="47"/>
                </a:cubicBezTo>
                <a:cubicBezTo>
                  <a:pt x="715" y="43"/>
                  <a:pt x="711" y="42"/>
                  <a:pt x="706" y="42"/>
                </a:cubicBezTo>
                <a:close/>
                <a:moveTo>
                  <a:pt x="801" y="107"/>
                </a:moveTo>
                <a:cubicBezTo>
                  <a:pt x="798" y="96"/>
                  <a:pt x="798" y="96"/>
                  <a:pt x="798" y="96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794" y="101"/>
                  <a:pt x="790" y="104"/>
                  <a:pt x="787" y="105"/>
                </a:cubicBezTo>
                <a:cubicBezTo>
                  <a:pt x="783" y="107"/>
                  <a:pt x="778" y="108"/>
                  <a:pt x="773" y="108"/>
                </a:cubicBezTo>
                <a:cubicBezTo>
                  <a:pt x="765" y="108"/>
                  <a:pt x="759" y="106"/>
                  <a:pt x="755" y="102"/>
                </a:cubicBezTo>
                <a:cubicBezTo>
                  <a:pt x="751" y="98"/>
                  <a:pt x="749" y="92"/>
                  <a:pt x="749" y="85"/>
                </a:cubicBezTo>
                <a:cubicBezTo>
                  <a:pt x="749" y="77"/>
                  <a:pt x="752" y="71"/>
                  <a:pt x="758" y="67"/>
                </a:cubicBezTo>
                <a:cubicBezTo>
                  <a:pt x="763" y="63"/>
                  <a:pt x="772" y="61"/>
                  <a:pt x="784" y="61"/>
                </a:cubicBezTo>
                <a:cubicBezTo>
                  <a:pt x="797" y="60"/>
                  <a:pt x="797" y="60"/>
                  <a:pt x="797" y="60"/>
                </a:cubicBezTo>
                <a:cubicBezTo>
                  <a:pt x="797" y="56"/>
                  <a:pt x="797" y="56"/>
                  <a:pt x="797" y="56"/>
                </a:cubicBezTo>
                <a:cubicBezTo>
                  <a:pt x="797" y="52"/>
                  <a:pt x="796" y="48"/>
                  <a:pt x="794" y="46"/>
                </a:cubicBezTo>
                <a:cubicBezTo>
                  <a:pt x="791" y="43"/>
                  <a:pt x="788" y="42"/>
                  <a:pt x="783" y="42"/>
                </a:cubicBezTo>
                <a:cubicBezTo>
                  <a:pt x="779" y="42"/>
                  <a:pt x="776" y="42"/>
                  <a:pt x="772" y="44"/>
                </a:cubicBezTo>
                <a:cubicBezTo>
                  <a:pt x="768" y="45"/>
                  <a:pt x="765" y="46"/>
                  <a:pt x="762" y="48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61" y="34"/>
                  <a:pt x="765" y="32"/>
                  <a:pt x="770" y="31"/>
                </a:cubicBezTo>
                <a:cubicBezTo>
                  <a:pt x="775" y="30"/>
                  <a:pt x="780" y="30"/>
                  <a:pt x="784" y="30"/>
                </a:cubicBezTo>
                <a:cubicBezTo>
                  <a:pt x="793" y="30"/>
                  <a:pt x="801" y="32"/>
                  <a:pt x="806" y="36"/>
                </a:cubicBezTo>
                <a:cubicBezTo>
                  <a:pt x="810" y="40"/>
                  <a:pt x="813" y="47"/>
                  <a:pt x="813" y="56"/>
                </a:cubicBezTo>
                <a:cubicBezTo>
                  <a:pt x="813" y="107"/>
                  <a:pt x="813" y="107"/>
                  <a:pt x="813" y="107"/>
                </a:cubicBezTo>
                <a:cubicBezTo>
                  <a:pt x="801" y="107"/>
                  <a:pt x="801" y="107"/>
                  <a:pt x="801" y="107"/>
                </a:cubicBezTo>
                <a:close/>
                <a:moveTo>
                  <a:pt x="778" y="96"/>
                </a:moveTo>
                <a:cubicBezTo>
                  <a:pt x="783" y="96"/>
                  <a:pt x="788" y="94"/>
                  <a:pt x="792" y="91"/>
                </a:cubicBezTo>
                <a:cubicBezTo>
                  <a:pt x="795" y="87"/>
                  <a:pt x="797" y="83"/>
                  <a:pt x="797" y="77"/>
                </a:cubicBezTo>
                <a:cubicBezTo>
                  <a:pt x="797" y="70"/>
                  <a:pt x="797" y="70"/>
                  <a:pt x="797" y="70"/>
                </a:cubicBezTo>
                <a:cubicBezTo>
                  <a:pt x="787" y="71"/>
                  <a:pt x="787" y="71"/>
                  <a:pt x="787" y="71"/>
                </a:cubicBezTo>
                <a:cubicBezTo>
                  <a:pt x="780" y="71"/>
                  <a:pt x="774" y="72"/>
                  <a:pt x="771" y="75"/>
                </a:cubicBezTo>
                <a:cubicBezTo>
                  <a:pt x="767" y="77"/>
                  <a:pt x="766" y="80"/>
                  <a:pt x="766" y="85"/>
                </a:cubicBezTo>
                <a:cubicBezTo>
                  <a:pt x="766" y="88"/>
                  <a:pt x="767" y="91"/>
                  <a:pt x="769" y="93"/>
                </a:cubicBezTo>
                <a:cubicBezTo>
                  <a:pt x="771" y="95"/>
                  <a:pt x="774" y="96"/>
                  <a:pt x="778" y="96"/>
                </a:cubicBezTo>
                <a:close/>
                <a:moveTo>
                  <a:pt x="859" y="108"/>
                </a:moveTo>
                <a:cubicBezTo>
                  <a:pt x="850" y="108"/>
                  <a:pt x="842" y="104"/>
                  <a:pt x="837" y="98"/>
                </a:cubicBezTo>
                <a:cubicBezTo>
                  <a:pt x="832" y="91"/>
                  <a:pt x="829" y="81"/>
                  <a:pt x="829" y="69"/>
                </a:cubicBezTo>
                <a:cubicBezTo>
                  <a:pt x="829" y="57"/>
                  <a:pt x="832" y="47"/>
                  <a:pt x="837" y="40"/>
                </a:cubicBezTo>
                <a:cubicBezTo>
                  <a:pt x="842" y="33"/>
                  <a:pt x="850" y="30"/>
                  <a:pt x="859" y="30"/>
                </a:cubicBezTo>
                <a:cubicBezTo>
                  <a:pt x="869" y="30"/>
                  <a:pt x="877" y="33"/>
                  <a:pt x="882" y="41"/>
                </a:cubicBezTo>
                <a:cubicBezTo>
                  <a:pt x="883" y="41"/>
                  <a:pt x="883" y="41"/>
                  <a:pt x="883" y="41"/>
                </a:cubicBezTo>
                <a:cubicBezTo>
                  <a:pt x="882" y="35"/>
                  <a:pt x="882" y="31"/>
                  <a:pt x="882" y="28"/>
                </a:cubicBezTo>
                <a:cubicBezTo>
                  <a:pt x="882" y="0"/>
                  <a:pt x="882" y="0"/>
                  <a:pt x="882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8" y="107"/>
                  <a:pt x="898" y="107"/>
                  <a:pt x="898" y="107"/>
                </a:cubicBezTo>
                <a:cubicBezTo>
                  <a:pt x="885" y="107"/>
                  <a:pt x="885" y="107"/>
                  <a:pt x="885" y="10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76" y="104"/>
                  <a:pt x="869" y="108"/>
                  <a:pt x="859" y="108"/>
                </a:cubicBezTo>
                <a:close/>
                <a:moveTo>
                  <a:pt x="863" y="95"/>
                </a:moveTo>
                <a:cubicBezTo>
                  <a:pt x="870" y="95"/>
                  <a:pt x="875" y="93"/>
                  <a:pt x="878" y="89"/>
                </a:cubicBezTo>
                <a:cubicBezTo>
                  <a:pt x="881" y="86"/>
                  <a:pt x="882" y="80"/>
                  <a:pt x="882" y="71"/>
                </a:cubicBezTo>
                <a:cubicBezTo>
                  <a:pt x="882" y="69"/>
                  <a:pt x="882" y="69"/>
                  <a:pt x="882" y="69"/>
                </a:cubicBezTo>
                <a:cubicBezTo>
                  <a:pt x="882" y="60"/>
                  <a:pt x="881" y="53"/>
                  <a:pt x="878" y="49"/>
                </a:cubicBezTo>
                <a:cubicBezTo>
                  <a:pt x="875" y="45"/>
                  <a:pt x="870" y="43"/>
                  <a:pt x="863" y="43"/>
                </a:cubicBezTo>
                <a:cubicBezTo>
                  <a:pt x="857" y="43"/>
                  <a:pt x="853" y="45"/>
                  <a:pt x="850" y="50"/>
                </a:cubicBezTo>
                <a:cubicBezTo>
                  <a:pt x="847" y="54"/>
                  <a:pt x="846" y="61"/>
                  <a:pt x="846" y="69"/>
                </a:cubicBezTo>
                <a:cubicBezTo>
                  <a:pt x="846" y="78"/>
                  <a:pt x="847" y="84"/>
                  <a:pt x="850" y="88"/>
                </a:cubicBezTo>
                <a:cubicBezTo>
                  <a:pt x="853" y="93"/>
                  <a:pt x="857" y="95"/>
                  <a:pt x="863" y="95"/>
                </a:cubicBezTo>
                <a:close/>
                <a:moveTo>
                  <a:pt x="935" y="107"/>
                </a:moveTo>
                <a:cubicBezTo>
                  <a:pt x="919" y="107"/>
                  <a:pt x="919" y="107"/>
                  <a:pt x="919" y="107"/>
                </a:cubicBezTo>
                <a:cubicBezTo>
                  <a:pt x="919" y="0"/>
                  <a:pt x="919" y="0"/>
                  <a:pt x="919" y="0"/>
                </a:cubicBezTo>
                <a:cubicBezTo>
                  <a:pt x="935" y="0"/>
                  <a:pt x="935" y="0"/>
                  <a:pt x="935" y="0"/>
                </a:cubicBezTo>
                <a:cubicBezTo>
                  <a:pt x="935" y="107"/>
                  <a:pt x="935" y="107"/>
                  <a:pt x="935" y="107"/>
                </a:cubicBezTo>
                <a:close/>
                <a:moveTo>
                  <a:pt x="972" y="107"/>
                </a:moveTo>
                <a:cubicBezTo>
                  <a:pt x="956" y="107"/>
                  <a:pt x="956" y="107"/>
                  <a:pt x="956" y="107"/>
                </a:cubicBezTo>
                <a:cubicBezTo>
                  <a:pt x="956" y="31"/>
                  <a:pt x="956" y="31"/>
                  <a:pt x="956" y="31"/>
                </a:cubicBezTo>
                <a:cubicBezTo>
                  <a:pt x="972" y="31"/>
                  <a:pt x="972" y="31"/>
                  <a:pt x="972" y="31"/>
                </a:cubicBezTo>
                <a:cubicBezTo>
                  <a:pt x="972" y="107"/>
                  <a:pt x="972" y="107"/>
                  <a:pt x="972" y="107"/>
                </a:cubicBezTo>
                <a:close/>
                <a:moveTo>
                  <a:pt x="955" y="11"/>
                </a:moveTo>
                <a:cubicBezTo>
                  <a:pt x="955" y="8"/>
                  <a:pt x="956" y="6"/>
                  <a:pt x="957" y="4"/>
                </a:cubicBezTo>
                <a:cubicBezTo>
                  <a:pt x="959" y="3"/>
                  <a:pt x="961" y="2"/>
                  <a:pt x="964" y="2"/>
                </a:cubicBezTo>
                <a:cubicBezTo>
                  <a:pt x="967" y="2"/>
                  <a:pt x="969" y="3"/>
                  <a:pt x="971" y="4"/>
                </a:cubicBezTo>
                <a:cubicBezTo>
                  <a:pt x="972" y="6"/>
                  <a:pt x="973" y="8"/>
                  <a:pt x="973" y="11"/>
                </a:cubicBezTo>
                <a:cubicBezTo>
                  <a:pt x="973" y="14"/>
                  <a:pt x="972" y="16"/>
                  <a:pt x="971" y="17"/>
                </a:cubicBezTo>
                <a:cubicBezTo>
                  <a:pt x="969" y="19"/>
                  <a:pt x="967" y="20"/>
                  <a:pt x="964" y="20"/>
                </a:cubicBezTo>
                <a:cubicBezTo>
                  <a:pt x="961" y="20"/>
                  <a:pt x="959" y="19"/>
                  <a:pt x="957" y="17"/>
                </a:cubicBezTo>
                <a:cubicBezTo>
                  <a:pt x="956" y="16"/>
                  <a:pt x="955" y="14"/>
                  <a:pt x="955" y="11"/>
                </a:cubicBezTo>
                <a:close/>
                <a:moveTo>
                  <a:pt x="1060" y="107"/>
                </a:moveTo>
                <a:cubicBezTo>
                  <a:pt x="1043" y="107"/>
                  <a:pt x="1043" y="107"/>
                  <a:pt x="1043" y="107"/>
                </a:cubicBezTo>
                <a:cubicBezTo>
                  <a:pt x="1043" y="60"/>
                  <a:pt x="1043" y="60"/>
                  <a:pt x="1043" y="60"/>
                </a:cubicBezTo>
                <a:cubicBezTo>
                  <a:pt x="1043" y="54"/>
                  <a:pt x="1042" y="50"/>
                  <a:pt x="1040" y="47"/>
                </a:cubicBezTo>
                <a:cubicBezTo>
                  <a:pt x="1038" y="44"/>
                  <a:pt x="1034" y="43"/>
                  <a:pt x="1029" y="43"/>
                </a:cubicBezTo>
                <a:cubicBezTo>
                  <a:pt x="1022" y="43"/>
                  <a:pt x="1017" y="45"/>
                  <a:pt x="1014" y="49"/>
                </a:cubicBezTo>
                <a:cubicBezTo>
                  <a:pt x="1011" y="53"/>
                  <a:pt x="1009" y="59"/>
                  <a:pt x="1009" y="69"/>
                </a:cubicBezTo>
                <a:cubicBezTo>
                  <a:pt x="1009" y="107"/>
                  <a:pt x="1009" y="107"/>
                  <a:pt x="1009" y="107"/>
                </a:cubicBezTo>
                <a:cubicBezTo>
                  <a:pt x="993" y="107"/>
                  <a:pt x="993" y="107"/>
                  <a:pt x="993" y="107"/>
                </a:cubicBezTo>
                <a:cubicBezTo>
                  <a:pt x="993" y="31"/>
                  <a:pt x="993" y="31"/>
                  <a:pt x="993" y="31"/>
                </a:cubicBezTo>
                <a:cubicBezTo>
                  <a:pt x="1006" y="31"/>
                  <a:pt x="1006" y="31"/>
                  <a:pt x="1006" y="31"/>
                </a:cubicBezTo>
                <a:cubicBezTo>
                  <a:pt x="1008" y="41"/>
                  <a:pt x="1008" y="41"/>
                  <a:pt x="1008" y="41"/>
                </a:cubicBezTo>
                <a:cubicBezTo>
                  <a:pt x="1009" y="41"/>
                  <a:pt x="1009" y="41"/>
                  <a:pt x="1009" y="41"/>
                </a:cubicBezTo>
                <a:cubicBezTo>
                  <a:pt x="1011" y="37"/>
                  <a:pt x="1014" y="35"/>
                  <a:pt x="1018" y="33"/>
                </a:cubicBezTo>
                <a:cubicBezTo>
                  <a:pt x="1023" y="31"/>
                  <a:pt x="1027" y="30"/>
                  <a:pt x="1032" y="30"/>
                </a:cubicBezTo>
                <a:cubicBezTo>
                  <a:pt x="1051" y="30"/>
                  <a:pt x="1060" y="39"/>
                  <a:pt x="1060" y="57"/>
                </a:cubicBezTo>
                <a:cubicBezTo>
                  <a:pt x="1060" y="107"/>
                  <a:pt x="1060" y="107"/>
                  <a:pt x="1060" y="107"/>
                </a:cubicBezTo>
                <a:close/>
                <a:moveTo>
                  <a:pt x="1113" y="108"/>
                </a:moveTo>
                <a:cubicBezTo>
                  <a:pt x="1101" y="108"/>
                  <a:pt x="1092" y="104"/>
                  <a:pt x="1085" y="98"/>
                </a:cubicBezTo>
                <a:cubicBezTo>
                  <a:pt x="1079" y="91"/>
                  <a:pt x="1076" y="81"/>
                  <a:pt x="1076" y="69"/>
                </a:cubicBezTo>
                <a:cubicBezTo>
                  <a:pt x="1076" y="57"/>
                  <a:pt x="1079" y="47"/>
                  <a:pt x="1085" y="40"/>
                </a:cubicBezTo>
                <a:cubicBezTo>
                  <a:pt x="1091" y="33"/>
                  <a:pt x="1099" y="30"/>
                  <a:pt x="1110" y="30"/>
                </a:cubicBezTo>
                <a:cubicBezTo>
                  <a:pt x="1120" y="30"/>
                  <a:pt x="1128" y="33"/>
                  <a:pt x="1134" y="39"/>
                </a:cubicBezTo>
                <a:cubicBezTo>
                  <a:pt x="1139" y="45"/>
                  <a:pt x="1142" y="53"/>
                  <a:pt x="1142" y="64"/>
                </a:cubicBezTo>
                <a:cubicBezTo>
                  <a:pt x="1142" y="72"/>
                  <a:pt x="1142" y="72"/>
                  <a:pt x="1142" y="72"/>
                </a:cubicBezTo>
                <a:cubicBezTo>
                  <a:pt x="1092" y="72"/>
                  <a:pt x="1092" y="72"/>
                  <a:pt x="1092" y="72"/>
                </a:cubicBezTo>
                <a:cubicBezTo>
                  <a:pt x="1092" y="80"/>
                  <a:pt x="1094" y="85"/>
                  <a:pt x="1098" y="89"/>
                </a:cubicBezTo>
                <a:cubicBezTo>
                  <a:pt x="1102" y="93"/>
                  <a:pt x="1107" y="95"/>
                  <a:pt x="1114" y="95"/>
                </a:cubicBezTo>
                <a:cubicBezTo>
                  <a:pt x="1118" y="95"/>
                  <a:pt x="1122" y="95"/>
                  <a:pt x="1126" y="94"/>
                </a:cubicBezTo>
                <a:cubicBezTo>
                  <a:pt x="1130" y="93"/>
                  <a:pt x="1134" y="92"/>
                  <a:pt x="1139" y="90"/>
                </a:cubicBezTo>
                <a:cubicBezTo>
                  <a:pt x="1139" y="103"/>
                  <a:pt x="1139" y="103"/>
                  <a:pt x="1139" y="103"/>
                </a:cubicBezTo>
                <a:cubicBezTo>
                  <a:pt x="1135" y="105"/>
                  <a:pt x="1131" y="106"/>
                  <a:pt x="1127" y="107"/>
                </a:cubicBezTo>
                <a:cubicBezTo>
                  <a:pt x="1123" y="108"/>
                  <a:pt x="1118" y="108"/>
                  <a:pt x="1113" y="108"/>
                </a:cubicBezTo>
                <a:close/>
                <a:moveTo>
                  <a:pt x="1110" y="42"/>
                </a:moveTo>
                <a:cubicBezTo>
                  <a:pt x="1105" y="42"/>
                  <a:pt x="1101" y="43"/>
                  <a:pt x="1098" y="47"/>
                </a:cubicBezTo>
                <a:cubicBezTo>
                  <a:pt x="1095" y="50"/>
                  <a:pt x="1093" y="55"/>
                  <a:pt x="1092" y="61"/>
                </a:cubicBezTo>
                <a:cubicBezTo>
                  <a:pt x="1127" y="61"/>
                  <a:pt x="1127" y="61"/>
                  <a:pt x="1127" y="61"/>
                </a:cubicBezTo>
                <a:cubicBezTo>
                  <a:pt x="1127" y="55"/>
                  <a:pt x="1125" y="50"/>
                  <a:pt x="1122" y="47"/>
                </a:cubicBezTo>
                <a:cubicBezTo>
                  <a:pt x="1119" y="43"/>
                  <a:pt x="1115" y="42"/>
                  <a:pt x="1110" y="42"/>
                </a:cubicBezTo>
                <a:close/>
                <a:moveTo>
                  <a:pt x="1210" y="85"/>
                </a:moveTo>
                <a:cubicBezTo>
                  <a:pt x="1210" y="92"/>
                  <a:pt x="1207" y="98"/>
                  <a:pt x="1202" y="102"/>
                </a:cubicBezTo>
                <a:cubicBezTo>
                  <a:pt x="1196" y="106"/>
                  <a:pt x="1188" y="108"/>
                  <a:pt x="1178" y="108"/>
                </a:cubicBezTo>
                <a:cubicBezTo>
                  <a:pt x="1168" y="108"/>
                  <a:pt x="1160" y="106"/>
                  <a:pt x="1154" y="103"/>
                </a:cubicBezTo>
                <a:cubicBezTo>
                  <a:pt x="1154" y="89"/>
                  <a:pt x="1154" y="89"/>
                  <a:pt x="1154" y="89"/>
                </a:cubicBezTo>
                <a:cubicBezTo>
                  <a:pt x="1163" y="94"/>
                  <a:pt x="1171" y="96"/>
                  <a:pt x="1179" y="96"/>
                </a:cubicBezTo>
                <a:cubicBezTo>
                  <a:pt x="1189" y="96"/>
                  <a:pt x="1194" y="93"/>
                  <a:pt x="1194" y="87"/>
                </a:cubicBezTo>
                <a:cubicBezTo>
                  <a:pt x="1194" y="85"/>
                  <a:pt x="1193" y="83"/>
                  <a:pt x="1192" y="82"/>
                </a:cubicBezTo>
                <a:cubicBezTo>
                  <a:pt x="1191" y="81"/>
                  <a:pt x="1189" y="79"/>
                  <a:pt x="1187" y="78"/>
                </a:cubicBezTo>
                <a:cubicBezTo>
                  <a:pt x="1184" y="77"/>
                  <a:pt x="1181" y="75"/>
                  <a:pt x="1176" y="73"/>
                </a:cubicBezTo>
                <a:cubicBezTo>
                  <a:pt x="1168" y="70"/>
                  <a:pt x="1162" y="67"/>
                  <a:pt x="1159" y="63"/>
                </a:cubicBezTo>
                <a:cubicBezTo>
                  <a:pt x="1156" y="60"/>
                  <a:pt x="1154" y="55"/>
                  <a:pt x="1154" y="50"/>
                </a:cubicBezTo>
                <a:cubicBezTo>
                  <a:pt x="1154" y="44"/>
                  <a:pt x="1157" y="39"/>
                  <a:pt x="1162" y="35"/>
                </a:cubicBezTo>
                <a:cubicBezTo>
                  <a:pt x="1167" y="31"/>
                  <a:pt x="1174" y="30"/>
                  <a:pt x="1183" y="30"/>
                </a:cubicBezTo>
                <a:cubicBezTo>
                  <a:pt x="1192" y="30"/>
                  <a:pt x="1200" y="31"/>
                  <a:pt x="1208" y="35"/>
                </a:cubicBezTo>
                <a:cubicBezTo>
                  <a:pt x="1203" y="47"/>
                  <a:pt x="1203" y="47"/>
                  <a:pt x="1203" y="47"/>
                </a:cubicBezTo>
                <a:cubicBezTo>
                  <a:pt x="1195" y="44"/>
                  <a:pt x="1188" y="42"/>
                  <a:pt x="1183" y="42"/>
                </a:cubicBezTo>
                <a:cubicBezTo>
                  <a:pt x="1174" y="42"/>
                  <a:pt x="1170" y="44"/>
                  <a:pt x="1170" y="49"/>
                </a:cubicBezTo>
                <a:cubicBezTo>
                  <a:pt x="1170" y="52"/>
                  <a:pt x="1171" y="54"/>
                  <a:pt x="1173" y="55"/>
                </a:cubicBezTo>
                <a:cubicBezTo>
                  <a:pt x="1175" y="57"/>
                  <a:pt x="1180" y="59"/>
                  <a:pt x="1188" y="62"/>
                </a:cubicBezTo>
                <a:cubicBezTo>
                  <a:pt x="1194" y="64"/>
                  <a:pt x="1198" y="67"/>
                  <a:pt x="1201" y="69"/>
                </a:cubicBezTo>
                <a:cubicBezTo>
                  <a:pt x="1204" y="71"/>
                  <a:pt x="1206" y="73"/>
                  <a:pt x="1208" y="76"/>
                </a:cubicBezTo>
                <a:cubicBezTo>
                  <a:pt x="1209" y="78"/>
                  <a:pt x="1210" y="81"/>
                  <a:pt x="1210" y="8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4917611" y="1849273"/>
            <a:ext cx="954195" cy="121057"/>
          </a:xfrm>
          <a:custGeom>
            <a:avLst/>
            <a:gdLst>
              <a:gd name="T0" fmla="*/ 0 w 1104"/>
              <a:gd name="T1" fmla="*/ 7 h 140"/>
              <a:gd name="T2" fmla="*/ 123 w 1104"/>
              <a:gd name="T3" fmla="*/ 106 h 140"/>
              <a:gd name="T4" fmla="*/ 77 w 1104"/>
              <a:gd name="T5" fmla="*/ 102 h 140"/>
              <a:gd name="T6" fmla="*/ 119 w 1104"/>
              <a:gd name="T7" fmla="*/ 56 h 140"/>
              <a:gd name="T8" fmla="*/ 78 w 1104"/>
              <a:gd name="T9" fmla="*/ 36 h 140"/>
              <a:gd name="T10" fmla="*/ 135 w 1104"/>
              <a:gd name="T11" fmla="*/ 106 h 140"/>
              <a:gd name="T12" fmla="*/ 119 w 1104"/>
              <a:gd name="T13" fmla="*/ 70 h 140"/>
              <a:gd name="T14" fmla="*/ 99 w 1104"/>
              <a:gd name="T15" fmla="*/ 96 h 140"/>
              <a:gd name="T16" fmla="*/ 151 w 1104"/>
              <a:gd name="T17" fmla="*/ 89 h 140"/>
              <a:gd name="T18" fmla="*/ 173 w 1104"/>
              <a:gd name="T19" fmla="*/ 73 h 140"/>
              <a:gd name="T20" fmla="*/ 205 w 1104"/>
              <a:gd name="T21" fmla="*/ 35 h 140"/>
              <a:gd name="T22" fmla="*/ 184 w 1104"/>
              <a:gd name="T23" fmla="*/ 62 h 140"/>
              <a:gd name="T24" fmla="*/ 246 w 1104"/>
              <a:gd name="T25" fmla="*/ 55 h 140"/>
              <a:gd name="T26" fmla="*/ 270 w 1104"/>
              <a:gd name="T27" fmla="*/ 106 h 140"/>
              <a:gd name="T28" fmla="*/ 221 w 1104"/>
              <a:gd name="T29" fmla="*/ 0 h 140"/>
              <a:gd name="T30" fmla="*/ 350 w 1104"/>
              <a:gd name="T31" fmla="*/ 85 h 140"/>
              <a:gd name="T32" fmla="*/ 320 w 1104"/>
              <a:gd name="T33" fmla="*/ 96 h 140"/>
              <a:gd name="T34" fmla="*/ 299 w 1104"/>
              <a:gd name="T35" fmla="*/ 63 h 140"/>
              <a:gd name="T36" fmla="*/ 344 w 1104"/>
              <a:gd name="T37" fmla="*/ 47 h 140"/>
              <a:gd name="T38" fmla="*/ 342 w 1104"/>
              <a:gd name="T39" fmla="*/ 69 h 140"/>
              <a:gd name="T40" fmla="*/ 418 w 1104"/>
              <a:gd name="T41" fmla="*/ 57 h 140"/>
              <a:gd name="T42" fmla="*/ 473 w 1104"/>
              <a:gd name="T43" fmla="*/ 103 h 140"/>
              <a:gd name="T44" fmla="*/ 423 w 1104"/>
              <a:gd name="T45" fmla="*/ 11 h 140"/>
              <a:gd name="T46" fmla="*/ 448 w 1104"/>
              <a:gd name="T47" fmla="*/ 19 h 140"/>
              <a:gd name="T48" fmla="*/ 491 w 1104"/>
              <a:gd name="T49" fmla="*/ 89 h 140"/>
              <a:gd name="T50" fmla="*/ 558 w 1104"/>
              <a:gd name="T51" fmla="*/ 69 h 140"/>
              <a:gd name="T52" fmla="*/ 507 w 1104"/>
              <a:gd name="T53" fmla="*/ 49 h 140"/>
              <a:gd name="T54" fmla="*/ 619 w 1104"/>
              <a:gd name="T55" fmla="*/ 47 h 140"/>
              <a:gd name="T56" fmla="*/ 574 w 1104"/>
              <a:gd name="T57" fmla="*/ 106 h 140"/>
              <a:gd name="T58" fmla="*/ 599 w 1104"/>
              <a:gd name="T59" fmla="*/ 32 h 140"/>
              <a:gd name="T60" fmla="*/ 660 w 1104"/>
              <a:gd name="T61" fmla="*/ 30 h 140"/>
              <a:gd name="T62" fmla="*/ 670 w 1104"/>
              <a:gd name="T63" fmla="*/ 60 h 140"/>
              <a:gd name="T64" fmla="*/ 638 w 1104"/>
              <a:gd name="T65" fmla="*/ 106 h 140"/>
              <a:gd name="T66" fmla="*/ 722 w 1104"/>
              <a:gd name="T67" fmla="*/ 140 h 140"/>
              <a:gd name="T68" fmla="*/ 722 w 1104"/>
              <a:gd name="T69" fmla="*/ 41 h 140"/>
              <a:gd name="T70" fmla="*/ 745 w 1104"/>
              <a:gd name="T71" fmla="*/ 108 h 140"/>
              <a:gd name="T72" fmla="*/ 727 w 1104"/>
              <a:gd name="T73" fmla="*/ 88 h 140"/>
              <a:gd name="T74" fmla="*/ 741 w 1104"/>
              <a:gd name="T75" fmla="*/ 43 h 140"/>
              <a:gd name="T76" fmla="*/ 808 w 1104"/>
              <a:gd name="T77" fmla="*/ 106 h 140"/>
              <a:gd name="T78" fmla="*/ 859 w 1104"/>
              <a:gd name="T79" fmla="*/ 30 h 140"/>
              <a:gd name="T80" fmla="*/ 847 w 1104"/>
              <a:gd name="T81" fmla="*/ 89 h 140"/>
              <a:gd name="T82" fmla="*/ 875 w 1104"/>
              <a:gd name="T83" fmla="*/ 107 h 140"/>
              <a:gd name="T84" fmla="*/ 875 w 1104"/>
              <a:gd name="T85" fmla="*/ 61 h 140"/>
              <a:gd name="T86" fmla="*/ 947 w 1104"/>
              <a:gd name="T87" fmla="*/ 105 h 140"/>
              <a:gd name="T88" fmla="*/ 899 w 1104"/>
              <a:gd name="T89" fmla="*/ 43 h 140"/>
              <a:gd name="T90" fmla="*/ 925 w 1104"/>
              <a:gd name="T91" fmla="*/ 31 h 140"/>
              <a:gd name="T92" fmla="*/ 928 w 1104"/>
              <a:gd name="T93" fmla="*/ 92 h 140"/>
              <a:gd name="T94" fmla="*/ 965 w 1104"/>
              <a:gd name="T95" fmla="*/ 40 h 140"/>
              <a:gd name="T96" fmla="*/ 973 w 1104"/>
              <a:gd name="T97" fmla="*/ 72 h 140"/>
              <a:gd name="T98" fmla="*/ 1019 w 1104"/>
              <a:gd name="T99" fmla="*/ 103 h 140"/>
              <a:gd name="T100" fmla="*/ 973 w 1104"/>
              <a:gd name="T101" fmla="*/ 61 h 140"/>
              <a:gd name="T102" fmla="*/ 1043 w 1104"/>
              <a:gd name="T103" fmla="*/ 98 h 140"/>
              <a:gd name="T104" fmla="*/ 1089 w 1104"/>
              <a:gd name="T105" fmla="*/ 41 h 140"/>
              <a:gd name="T106" fmla="*/ 1091 w 1104"/>
              <a:gd name="T107" fmla="*/ 106 h 140"/>
              <a:gd name="T108" fmla="*/ 1083 w 1104"/>
              <a:gd name="T109" fmla="*/ 89 h 140"/>
              <a:gd name="T110" fmla="*/ 1056 w 1104"/>
              <a:gd name="T111" fmla="*/ 5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140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1"/>
                  <a:pt x="30" y="21"/>
                  <a:pt x="3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0" y="7"/>
                  <a:pt x="0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23" y="106"/>
                </a:move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6" y="101"/>
                  <a:pt x="112" y="104"/>
                  <a:pt x="108" y="105"/>
                </a:cubicBezTo>
                <a:cubicBezTo>
                  <a:pt x="105" y="107"/>
                  <a:pt x="100" y="108"/>
                  <a:pt x="94" y="108"/>
                </a:cubicBezTo>
                <a:cubicBezTo>
                  <a:pt x="87" y="108"/>
                  <a:pt x="81" y="106"/>
                  <a:pt x="77" y="102"/>
                </a:cubicBezTo>
                <a:cubicBezTo>
                  <a:pt x="73" y="98"/>
                  <a:pt x="71" y="92"/>
                  <a:pt x="71" y="85"/>
                </a:cubicBezTo>
                <a:cubicBezTo>
                  <a:pt x="71" y="77"/>
                  <a:pt x="74" y="71"/>
                  <a:pt x="79" y="67"/>
                </a:cubicBezTo>
                <a:cubicBezTo>
                  <a:pt x="85" y="63"/>
                  <a:pt x="94" y="61"/>
                  <a:pt x="106" y="61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1"/>
                  <a:pt x="118" y="48"/>
                  <a:pt x="115" y="45"/>
                </a:cubicBezTo>
                <a:cubicBezTo>
                  <a:pt x="113" y="43"/>
                  <a:pt x="110" y="42"/>
                  <a:pt x="105" y="42"/>
                </a:cubicBezTo>
                <a:cubicBezTo>
                  <a:pt x="101" y="42"/>
                  <a:pt x="97" y="42"/>
                  <a:pt x="94" y="44"/>
                </a:cubicBezTo>
                <a:cubicBezTo>
                  <a:pt x="90" y="45"/>
                  <a:pt x="87" y="46"/>
                  <a:pt x="84" y="48"/>
                </a:cubicBezTo>
                <a:cubicBezTo>
                  <a:pt x="78" y="36"/>
                  <a:pt x="78" y="36"/>
                  <a:pt x="78" y="36"/>
                </a:cubicBezTo>
                <a:cubicBezTo>
                  <a:pt x="82" y="34"/>
                  <a:pt x="87" y="32"/>
                  <a:pt x="92" y="31"/>
                </a:cubicBezTo>
                <a:cubicBezTo>
                  <a:pt x="97" y="30"/>
                  <a:pt x="101" y="30"/>
                  <a:pt x="106" y="30"/>
                </a:cubicBezTo>
                <a:cubicBezTo>
                  <a:pt x="115" y="30"/>
                  <a:pt x="122" y="32"/>
                  <a:pt x="127" y="36"/>
                </a:cubicBezTo>
                <a:cubicBezTo>
                  <a:pt x="132" y="40"/>
                  <a:pt x="135" y="47"/>
                  <a:pt x="135" y="56"/>
                </a:cubicBezTo>
                <a:cubicBezTo>
                  <a:pt x="135" y="106"/>
                  <a:pt x="135" y="106"/>
                  <a:pt x="135" y="106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99" y="96"/>
                </a:moveTo>
                <a:cubicBezTo>
                  <a:pt x="105" y="96"/>
                  <a:pt x="110" y="94"/>
                  <a:pt x="113" y="91"/>
                </a:cubicBezTo>
                <a:cubicBezTo>
                  <a:pt x="117" y="87"/>
                  <a:pt x="119" y="83"/>
                  <a:pt x="119" y="77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1" y="71"/>
                  <a:pt x="96" y="72"/>
                  <a:pt x="92" y="75"/>
                </a:cubicBezTo>
                <a:cubicBezTo>
                  <a:pt x="89" y="77"/>
                  <a:pt x="87" y="80"/>
                  <a:pt x="87" y="85"/>
                </a:cubicBezTo>
                <a:cubicBezTo>
                  <a:pt x="87" y="88"/>
                  <a:pt x="88" y="91"/>
                  <a:pt x="90" y="93"/>
                </a:cubicBezTo>
                <a:cubicBezTo>
                  <a:pt x="92" y="95"/>
                  <a:pt x="95" y="96"/>
                  <a:pt x="99" y="96"/>
                </a:cubicBezTo>
                <a:close/>
                <a:moveTo>
                  <a:pt x="206" y="85"/>
                </a:moveTo>
                <a:cubicBezTo>
                  <a:pt x="206" y="92"/>
                  <a:pt x="203" y="98"/>
                  <a:pt x="198" y="102"/>
                </a:cubicBezTo>
                <a:cubicBezTo>
                  <a:pt x="193" y="106"/>
                  <a:pt x="185" y="108"/>
                  <a:pt x="175" y="108"/>
                </a:cubicBezTo>
                <a:cubicBezTo>
                  <a:pt x="165" y="108"/>
                  <a:pt x="157" y="106"/>
                  <a:pt x="151" y="103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59" y="93"/>
                  <a:pt x="168" y="96"/>
                  <a:pt x="175" y="96"/>
                </a:cubicBezTo>
                <a:cubicBezTo>
                  <a:pt x="185" y="96"/>
                  <a:pt x="190" y="93"/>
                  <a:pt x="190" y="87"/>
                </a:cubicBezTo>
                <a:cubicBezTo>
                  <a:pt x="190" y="85"/>
                  <a:pt x="190" y="83"/>
                  <a:pt x="189" y="82"/>
                </a:cubicBezTo>
                <a:cubicBezTo>
                  <a:pt x="187" y="81"/>
                  <a:pt x="186" y="79"/>
                  <a:pt x="183" y="78"/>
                </a:cubicBezTo>
                <a:cubicBezTo>
                  <a:pt x="181" y="76"/>
                  <a:pt x="177" y="75"/>
                  <a:pt x="173" y="73"/>
                </a:cubicBezTo>
                <a:cubicBezTo>
                  <a:pt x="164" y="70"/>
                  <a:pt x="158" y="66"/>
                  <a:pt x="155" y="63"/>
                </a:cubicBezTo>
                <a:cubicBezTo>
                  <a:pt x="152" y="60"/>
                  <a:pt x="150" y="55"/>
                  <a:pt x="150" y="50"/>
                </a:cubicBezTo>
                <a:cubicBezTo>
                  <a:pt x="150" y="43"/>
                  <a:pt x="153" y="38"/>
                  <a:pt x="158" y="35"/>
                </a:cubicBezTo>
                <a:cubicBezTo>
                  <a:pt x="164" y="31"/>
                  <a:pt x="171" y="30"/>
                  <a:pt x="180" y="30"/>
                </a:cubicBezTo>
                <a:cubicBezTo>
                  <a:pt x="188" y="30"/>
                  <a:pt x="197" y="31"/>
                  <a:pt x="205" y="3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191" y="44"/>
                  <a:pt x="185" y="42"/>
                  <a:pt x="179" y="42"/>
                </a:cubicBezTo>
                <a:cubicBezTo>
                  <a:pt x="171" y="42"/>
                  <a:pt x="166" y="44"/>
                  <a:pt x="166" y="49"/>
                </a:cubicBezTo>
                <a:cubicBezTo>
                  <a:pt x="166" y="52"/>
                  <a:pt x="167" y="54"/>
                  <a:pt x="170" y="55"/>
                </a:cubicBezTo>
                <a:cubicBezTo>
                  <a:pt x="172" y="57"/>
                  <a:pt x="177" y="59"/>
                  <a:pt x="184" y="62"/>
                </a:cubicBezTo>
                <a:cubicBezTo>
                  <a:pt x="190" y="64"/>
                  <a:pt x="195" y="67"/>
                  <a:pt x="198" y="69"/>
                </a:cubicBezTo>
                <a:cubicBezTo>
                  <a:pt x="200" y="71"/>
                  <a:pt x="203" y="73"/>
                  <a:pt x="204" y="76"/>
                </a:cubicBezTo>
                <a:cubicBezTo>
                  <a:pt x="205" y="78"/>
                  <a:pt x="206" y="81"/>
                  <a:pt x="206" y="85"/>
                </a:cubicBezTo>
                <a:close/>
                <a:moveTo>
                  <a:pt x="237" y="67"/>
                </a:moveTo>
                <a:cubicBezTo>
                  <a:pt x="246" y="55"/>
                  <a:pt x="246" y="55"/>
                  <a:pt x="246" y="55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7" y="106"/>
                  <a:pt x="237" y="106"/>
                  <a:pt x="237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1" y="0"/>
                  <a:pt x="221" y="0"/>
                  <a:pt x="22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37" y="67"/>
                  <a:pt x="237" y="67"/>
                  <a:pt x="237" y="67"/>
                </a:cubicBezTo>
                <a:close/>
                <a:moveTo>
                  <a:pt x="350" y="85"/>
                </a:moveTo>
                <a:cubicBezTo>
                  <a:pt x="350" y="92"/>
                  <a:pt x="348" y="98"/>
                  <a:pt x="342" y="102"/>
                </a:cubicBezTo>
                <a:cubicBezTo>
                  <a:pt x="337" y="106"/>
                  <a:pt x="329" y="108"/>
                  <a:pt x="319" y="108"/>
                </a:cubicBezTo>
                <a:cubicBezTo>
                  <a:pt x="309" y="108"/>
                  <a:pt x="301" y="106"/>
                  <a:pt x="295" y="103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304" y="93"/>
                  <a:pt x="312" y="96"/>
                  <a:pt x="320" y="96"/>
                </a:cubicBezTo>
                <a:cubicBezTo>
                  <a:pt x="330" y="96"/>
                  <a:pt x="335" y="93"/>
                  <a:pt x="335" y="87"/>
                </a:cubicBezTo>
                <a:cubicBezTo>
                  <a:pt x="335" y="85"/>
                  <a:pt x="334" y="83"/>
                  <a:pt x="333" y="82"/>
                </a:cubicBezTo>
                <a:cubicBezTo>
                  <a:pt x="332" y="81"/>
                  <a:pt x="330" y="79"/>
                  <a:pt x="328" y="78"/>
                </a:cubicBezTo>
                <a:cubicBezTo>
                  <a:pt x="325" y="76"/>
                  <a:pt x="322" y="75"/>
                  <a:pt x="317" y="73"/>
                </a:cubicBezTo>
                <a:cubicBezTo>
                  <a:pt x="308" y="70"/>
                  <a:pt x="303" y="66"/>
                  <a:pt x="299" y="63"/>
                </a:cubicBezTo>
                <a:cubicBezTo>
                  <a:pt x="296" y="60"/>
                  <a:pt x="295" y="55"/>
                  <a:pt x="295" y="50"/>
                </a:cubicBezTo>
                <a:cubicBezTo>
                  <a:pt x="295" y="43"/>
                  <a:pt x="297" y="38"/>
                  <a:pt x="303" y="35"/>
                </a:cubicBezTo>
                <a:cubicBezTo>
                  <a:pt x="308" y="31"/>
                  <a:pt x="315" y="30"/>
                  <a:pt x="324" y="30"/>
                </a:cubicBezTo>
                <a:cubicBezTo>
                  <a:pt x="333" y="30"/>
                  <a:pt x="341" y="31"/>
                  <a:pt x="349" y="3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36" y="44"/>
                  <a:pt x="329" y="42"/>
                  <a:pt x="323" y="42"/>
                </a:cubicBezTo>
                <a:cubicBezTo>
                  <a:pt x="315" y="42"/>
                  <a:pt x="311" y="44"/>
                  <a:pt x="311" y="49"/>
                </a:cubicBezTo>
                <a:cubicBezTo>
                  <a:pt x="311" y="52"/>
                  <a:pt x="312" y="54"/>
                  <a:pt x="314" y="55"/>
                </a:cubicBezTo>
                <a:cubicBezTo>
                  <a:pt x="316" y="57"/>
                  <a:pt x="321" y="59"/>
                  <a:pt x="328" y="62"/>
                </a:cubicBezTo>
                <a:cubicBezTo>
                  <a:pt x="335" y="64"/>
                  <a:pt x="339" y="67"/>
                  <a:pt x="342" y="69"/>
                </a:cubicBezTo>
                <a:cubicBezTo>
                  <a:pt x="345" y="71"/>
                  <a:pt x="347" y="73"/>
                  <a:pt x="348" y="76"/>
                </a:cubicBezTo>
                <a:cubicBezTo>
                  <a:pt x="350" y="78"/>
                  <a:pt x="350" y="81"/>
                  <a:pt x="350" y="85"/>
                </a:cubicBezTo>
                <a:close/>
                <a:moveTo>
                  <a:pt x="448" y="19"/>
                </a:moveTo>
                <a:cubicBezTo>
                  <a:pt x="439" y="19"/>
                  <a:pt x="431" y="23"/>
                  <a:pt x="426" y="29"/>
                </a:cubicBezTo>
                <a:cubicBezTo>
                  <a:pt x="421" y="36"/>
                  <a:pt x="418" y="45"/>
                  <a:pt x="418" y="57"/>
                </a:cubicBezTo>
                <a:cubicBezTo>
                  <a:pt x="418" y="69"/>
                  <a:pt x="421" y="78"/>
                  <a:pt x="426" y="84"/>
                </a:cubicBezTo>
                <a:cubicBezTo>
                  <a:pt x="431" y="91"/>
                  <a:pt x="438" y="94"/>
                  <a:pt x="448" y="94"/>
                </a:cubicBezTo>
                <a:cubicBezTo>
                  <a:pt x="452" y="94"/>
                  <a:pt x="457" y="93"/>
                  <a:pt x="460" y="93"/>
                </a:cubicBezTo>
                <a:cubicBezTo>
                  <a:pt x="464" y="92"/>
                  <a:pt x="469" y="91"/>
                  <a:pt x="473" y="89"/>
                </a:cubicBezTo>
                <a:cubicBezTo>
                  <a:pt x="473" y="103"/>
                  <a:pt x="473" y="103"/>
                  <a:pt x="473" y="103"/>
                </a:cubicBezTo>
                <a:cubicBezTo>
                  <a:pt x="465" y="106"/>
                  <a:pt x="456" y="108"/>
                  <a:pt x="446" y="108"/>
                </a:cubicBezTo>
                <a:cubicBezTo>
                  <a:pt x="432" y="108"/>
                  <a:pt x="420" y="103"/>
                  <a:pt x="413" y="95"/>
                </a:cubicBezTo>
                <a:cubicBezTo>
                  <a:pt x="405" y="86"/>
                  <a:pt x="401" y="73"/>
                  <a:pt x="401" y="57"/>
                </a:cubicBezTo>
                <a:cubicBezTo>
                  <a:pt x="401" y="46"/>
                  <a:pt x="403" y="37"/>
                  <a:pt x="407" y="29"/>
                </a:cubicBezTo>
                <a:cubicBezTo>
                  <a:pt x="410" y="21"/>
                  <a:pt x="416" y="16"/>
                  <a:pt x="423" y="11"/>
                </a:cubicBezTo>
                <a:cubicBezTo>
                  <a:pt x="430" y="7"/>
                  <a:pt x="439" y="5"/>
                  <a:pt x="448" y="5"/>
                </a:cubicBezTo>
                <a:cubicBezTo>
                  <a:pt x="459" y="5"/>
                  <a:pt x="468" y="7"/>
                  <a:pt x="477" y="12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67" y="24"/>
                  <a:pt x="464" y="22"/>
                  <a:pt x="460" y="21"/>
                </a:cubicBezTo>
                <a:cubicBezTo>
                  <a:pt x="456" y="20"/>
                  <a:pt x="452" y="19"/>
                  <a:pt x="448" y="19"/>
                </a:cubicBezTo>
                <a:close/>
                <a:moveTo>
                  <a:pt x="558" y="69"/>
                </a:moveTo>
                <a:cubicBezTo>
                  <a:pt x="558" y="81"/>
                  <a:pt x="555" y="91"/>
                  <a:pt x="548" y="97"/>
                </a:cubicBezTo>
                <a:cubicBezTo>
                  <a:pt x="542" y="104"/>
                  <a:pt x="533" y="108"/>
                  <a:pt x="522" y="108"/>
                </a:cubicBezTo>
                <a:cubicBezTo>
                  <a:pt x="515" y="108"/>
                  <a:pt x="509" y="106"/>
                  <a:pt x="503" y="103"/>
                </a:cubicBezTo>
                <a:cubicBezTo>
                  <a:pt x="498" y="100"/>
                  <a:pt x="494" y="95"/>
                  <a:pt x="491" y="89"/>
                </a:cubicBezTo>
                <a:cubicBezTo>
                  <a:pt x="488" y="83"/>
                  <a:pt x="486" y="76"/>
                  <a:pt x="486" y="69"/>
                </a:cubicBezTo>
                <a:cubicBezTo>
                  <a:pt x="486" y="56"/>
                  <a:pt x="489" y="47"/>
                  <a:pt x="496" y="40"/>
                </a:cubicBezTo>
                <a:cubicBezTo>
                  <a:pt x="502" y="33"/>
                  <a:pt x="511" y="30"/>
                  <a:pt x="522" y="30"/>
                </a:cubicBezTo>
                <a:cubicBezTo>
                  <a:pt x="533" y="30"/>
                  <a:pt x="542" y="33"/>
                  <a:pt x="548" y="40"/>
                </a:cubicBezTo>
                <a:cubicBezTo>
                  <a:pt x="555" y="47"/>
                  <a:pt x="558" y="57"/>
                  <a:pt x="558" y="69"/>
                </a:cubicBezTo>
                <a:close/>
                <a:moveTo>
                  <a:pt x="503" y="69"/>
                </a:moveTo>
                <a:cubicBezTo>
                  <a:pt x="503" y="86"/>
                  <a:pt x="509" y="95"/>
                  <a:pt x="522" y="95"/>
                </a:cubicBezTo>
                <a:cubicBezTo>
                  <a:pt x="535" y="95"/>
                  <a:pt x="541" y="86"/>
                  <a:pt x="541" y="69"/>
                </a:cubicBezTo>
                <a:cubicBezTo>
                  <a:pt x="541" y="51"/>
                  <a:pt x="535" y="43"/>
                  <a:pt x="522" y="43"/>
                </a:cubicBezTo>
                <a:cubicBezTo>
                  <a:pt x="515" y="43"/>
                  <a:pt x="510" y="45"/>
                  <a:pt x="507" y="49"/>
                </a:cubicBezTo>
                <a:cubicBezTo>
                  <a:pt x="504" y="54"/>
                  <a:pt x="503" y="60"/>
                  <a:pt x="503" y="69"/>
                </a:cubicBezTo>
                <a:close/>
                <a:moveTo>
                  <a:pt x="638" y="106"/>
                </a:moveTo>
                <a:cubicBezTo>
                  <a:pt x="622" y="106"/>
                  <a:pt x="622" y="106"/>
                  <a:pt x="622" y="106"/>
                </a:cubicBezTo>
                <a:cubicBezTo>
                  <a:pt x="622" y="60"/>
                  <a:pt x="622" y="60"/>
                  <a:pt x="622" y="60"/>
                </a:cubicBezTo>
                <a:cubicBezTo>
                  <a:pt x="622" y="54"/>
                  <a:pt x="621" y="50"/>
                  <a:pt x="619" y="47"/>
                </a:cubicBezTo>
                <a:cubicBezTo>
                  <a:pt x="616" y="44"/>
                  <a:pt x="613" y="43"/>
                  <a:pt x="608" y="43"/>
                </a:cubicBezTo>
                <a:cubicBezTo>
                  <a:pt x="602" y="43"/>
                  <a:pt x="598" y="45"/>
                  <a:pt x="595" y="49"/>
                </a:cubicBezTo>
                <a:cubicBezTo>
                  <a:pt x="592" y="53"/>
                  <a:pt x="590" y="59"/>
                  <a:pt x="590" y="69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74" y="106"/>
                  <a:pt x="574" y="106"/>
                  <a:pt x="574" y="106"/>
                </a:cubicBezTo>
                <a:cubicBezTo>
                  <a:pt x="574" y="31"/>
                  <a:pt x="574" y="31"/>
                  <a:pt x="574" y="31"/>
                </a:cubicBezTo>
                <a:cubicBezTo>
                  <a:pt x="587" y="31"/>
                  <a:pt x="587" y="31"/>
                  <a:pt x="587" y="31"/>
                </a:cubicBezTo>
                <a:cubicBezTo>
                  <a:pt x="589" y="41"/>
                  <a:pt x="589" y="41"/>
                  <a:pt x="589" y="41"/>
                </a:cubicBezTo>
                <a:cubicBezTo>
                  <a:pt x="590" y="41"/>
                  <a:pt x="590" y="41"/>
                  <a:pt x="590" y="41"/>
                </a:cubicBezTo>
                <a:cubicBezTo>
                  <a:pt x="592" y="37"/>
                  <a:pt x="595" y="34"/>
                  <a:pt x="599" y="32"/>
                </a:cubicBezTo>
                <a:cubicBezTo>
                  <a:pt x="603" y="30"/>
                  <a:pt x="608" y="30"/>
                  <a:pt x="612" y="30"/>
                </a:cubicBezTo>
                <a:cubicBezTo>
                  <a:pt x="624" y="30"/>
                  <a:pt x="632" y="33"/>
                  <a:pt x="635" y="41"/>
                </a:cubicBezTo>
                <a:cubicBezTo>
                  <a:pt x="636" y="41"/>
                  <a:pt x="636" y="41"/>
                  <a:pt x="636" y="41"/>
                </a:cubicBezTo>
                <a:cubicBezTo>
                  <a:pt x="639" y="38"/>
                  <a:pt x="642" y="35"/>
                  <a:pt x="646" y="33"/>
                </a:cubicBezTo>
                <a:cubicBezTo>
                  <a:pt x="650" y="31"/>
                  <a:pt x="655" y="30"/>
                  <a:pt x="660" y="30"/>
                </a:cubicBezTo>
                <a:cubicBezTo>
                  <a:pt x="669" y="30"/>
                  <a:pt x="675" y="32"/>
                  <a:pt x="680" y="36"/>
                </a:cubicBezTo>
                <a:cubicBezTo>
                  <a:pt x="684" y="41"/>
                  <a:pt x="686" y="48"/>
                  <a:pt x="686" y="57"/>
                </a:cubicBezTo>
                <a:cubicBezTo>
                  <a:pt x="686" y="106"/>
                  <a:pt x="686" y="106"/>
                  <a:pt x="686" y="106"/>
                </a:cubicBezTo>
                <a:cubicBezTo>
                  <a:pt x="670" y="106"/>
                  <a:pt x="670" y="106"/>
                  <a:pt x="670" y="106"/>
                </a:cubicBezTo>
                <a:cubicBezTo>
                  <a:pt x="670" y="60"/>
                  <a:pt x="670" y="60"/>
                  <a:pt x="670" y="60"/>
                </a:cubicBezTo>
                <a:cubicBezTo>
                  <a:pt x="670" y="54"/>
                  <a:pt x="669" y="50"/>
                  <a:pt x="666" y="47"/>
                </a:cubicBezTo>
                <a:cubicBezTo>
                  <a:pt x="664" y="44"/>
                  <a:pt x="661" y="43"/>
                  <a:pt x="656" y="43"/>
                </a:cubicBezTo>
                <a:cubicBezTo>
                  <a:pt x="650" y="43"/>
                  <a:pt x="645" y="45"/>
                  <a:pt x="642" y="48"/>
                </a:cubicBezTo>
                <a:cubicBezTo>
                  <a:pt x="639" y="52"/>
                  <a:pt x="638" y="58"/>
                  <a:pt x="638" y="66"/>
                </a:cubicBezTo>
                <a:cubicBezTo>
                  <a:pt x="638" y="106"/>
                  <a:pt x="638" y="106"/>
                  <a:pt x="638" y="106"/>
                </a:cubicBezTo>
                <a:close/>
                <a:moveTo>
                  <a:pt x="745" y="108"/>
                </a:moveTo>
                <a:cubicBezTo>
                  <a:pt x="735" y="108"/>
                  <a:pt x="728" y="104"/>
                  <a:pt x="722" y="97"/>
                </a:cubicBezTo>
                <a:cubicBezTo>
                  <a:pt x="721" y="97"/>
                  <a:pt x="721" y="97"/>
                  <a:pt x="721" y="97"/>
                </a:cubicBezTo>
                <a:cubicBezTo>
                  <a:pt x="722" y="104"/>
                  <a:pt x="722" y="108"/>
                  <a:pt x="722" y="109"/>
                </a:cubicBezTo>
                <a:cubicBezTo>
                  <a:pt x="722" y="140"/>
                  <a:pt x="722" y="140"/>
                  <a:pt x="722" y="140"/>
                </a:cubicBezTo>
                <a:cubicBezTo>
                  <a:pt x="706" y="140"/>
                  <a:pt x="706" y="140"/>
                  <a:pt x="706" y="140"/>
                </a:cubicBezTo>
                <a:cubicBezTo>
                  <a:pt x="706" y="31"/>
                  <a:pt x="706" y="31"/>
                  <a:pt x="706" y="31"/>
                </a:cubicBezTo>
                <a:cubicBezTo>
                  <a:pt x="719" y="31"/>
                  <a:pt x="719" y="31"/>
                  <a:pt x="719" y="31"/>
                </a:cubicBezTo>
                <a:cubicBezTo>
                  <a:pt x="720" y="32"/>
                  <a:pt x="720" y="36"/>
                  <a:pt x="721" y="41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7" y="33"/>
                  <a:pt x="735" y="30"/>
                  <a:pt x="745" y="30"/>
                </a:cubicBezTo>
                <a:cubicBezTo>
                  <a:pt x="754" y="30"/>
                  <a:pt x="762" y="33"/>
                  <a:pt x="767" y="40"/>
                </a:cubicBezTo>
                <a:cubicBezTo>
                  <a:pt x="772" y="47"/>
                  <a:pt x="775" y="56"/>
                  <a:pt x="775" y="69"/>
                </a:cubicBezTo>
                <a:cubicBezTo>
                  <a:pt x="775" y="81"/>
                  <a:pt x="772" y="91"/>
                  <a:pt x="767" y="97"/>
                </a:cubicBezTo>
                <a:cubicBezTo>
                  <a:pt x="761" y="104"/>
                  <a:pt x="754" y="108"/>
                  <a:pt x="745" y="108"/>
                </a:cubicBezTo>
                <a:close/>
                <a:moveTo>
                  <a:pt x="741" y="43"/>
                </a:moveTo>
                <a:cubicBezTo>
                  <a:pt x="734" y="43"/>
                  <a:pt x="730" y="45"/>
                  <a:pt x="727" y="48"/>
                </a:cubicBezTo>
                <a:cubicBezTo>
                  <a:pt x="724" y="52"/>
                  <a:pt x="722" y="58"/>
                  <a:pt x="722" y="66"/>
                </a:cubicBezTo>
                <a:cubicBezTo>
                  <a:pt x="722" y="69"/>
                  <a:pt x="722" y="69"/>
                  <a:pt x="722" y="69"/>
                </a:cubicBezTo>
                <a:cubicBezTo>
                  <a:pt x="722" y="78"/>
                  <a:pt x="724" y="84"/>
                  <a:pt x="727" y="88"/>
                </a:cubicBezTo>
                <a:cubicBezTo>
                  <a:pt x="730" y="93"/>
                  <a:pt x="734" y="95"/>
                  <a:pt x="741" y="95"/>
                </a:cubicBezTo>
                <a:cubicBezTo>
                  <a:pt x="747" y="95"/>
                  <a:pt x="751" y="92"/>
                  <a:pt x="754" y="88"/>
                </a:cubicBezTo>
                <a:cubicBezTo>
                  <a:pt x="757" y="83"/>
                  <a:pt x="758" y="77"/>
                  <a:pt x="758" y="68"/>
                </a:cubicBezTo>
                <a:cubicBezTo>
                  <a:pt x="758" y="60"/>
                  <a:pt x="757" y="54"/>
                  <a:pt x="754" y="49"/>
                </a:cubicBezTo>
                <a:cubicBezTo>
                  <a:pt x="751" y="45"/>
                  <a:pt x="746" y="43"/>
                  <a:pt x="741" y="43"/>
                </a:cubicBezTo>
                <a:close/>
                <a:moveTo>
                  <a:pt x="808" y="106"/>
                </a:moveTo>
                <a:cubicBezTo>
                  <a:pt x="792" y="106"/>
                  <a:pt x="792" y="106"/>
                  <a:pt x="792" y="106"/>
                </a:cubicBezTo>
                <a:cubicBezTo>
                  <a:pt x="792" y="0"/>
                  <a:pt x="792" y="0"/>
                  <a:pt x="792" y="0"/>
                </a:cubicBezTo>
                <a:cubicBezTo>
                  <a:pt x="808" y="0"/>
                  <a:pt x="808" y="0"/>
                  <a:pt x="808" y="0"/>
                </a:cubicBezTo>
                <a:cubicBezTo>
                  <a:pt x="808" y="106"/>
                  <a:pt x="808" y="106"/>
                  <a:pt x="808" y="106"/>
                </a:cubicBezTo>
                <a:close/>
                <a:moveTo>
                  <a:pt x="862" y="108"/>
                </a:moveTo>
                <a:cubicBezTo>
                  <a:pt x="850" y="108"/>
                  <a:pt x="841" y="104"/>
                  <a:pt x="834" y="98"/>
                </a:cubicBezTo>
                <a:cubicBezTo>
                  <a:pt x="828" y="91"/>
                  <a:pt x="824" y="81"/>
                  <a:pt x="824" y="69"/>
                </a:cubicBezTo>
                <a:cubicBezTo>
                  <a:pt x="824" y="57"/>
                  <a:pt x="827" y="47"/>
                  <a:pt x="833" y="40"/>
                </a:cubicBezTo>
                <a:cubicBezTo>
                  <a:pt x="840" y="33"/>
                  <a:pt x="848" y="30"/>
                  <a:pt x="859" y="30"/>
                </a:cubicBezTo>
                <a:cubicBezTo>
                  <a:pt x="869" y="30"/>
                  <a:pt x="877" y="33"/>
                  <a:pt x="882" y="39"/>
                </a:cubicBezTo>
                <a:cubicBezTo>
                  <a:pt x="888" y="45"/>
                  <a:pt x="891" y="53"/>
                  <a:pt x="891" y="64"/>
                </a:cubicBezTo>
                <a:cubicBezTo>
                  <a:pt x="891" y="72"/>
                  <a:pt x="891" y="72"/>
                  <a:pt x="891" y="72"/>
                </a:cubicBezTo>
                <a:cubicBezTo>
                  <a:pt x="841" y="72"/>
                  <a:pt x="841" y="72"/>
                  <a:pt x="841" y="72"/>
                </a:cubicBezTo>
                <a:cubicBezTo>
                  <a:pt x="841" y="80"/>
                  <a:pt x="843" y="85"/>
                  <a:pt x="847" y="89"/>
                </a:cubicBezTo>
                <a:cubicBezTo>
                  <a:pt x="850" y="93"/>
                  <a:pt x="856" y="95"/>
                  <a:pt x="862" y="95"/>
                </a:cubicBezTo>
                <a:cubicBezTo>
                  <a:pt x="867" y="95"/>
                  <a:pt x="871" y="95"/>
                  <a:pt x="875" y="94"/>
                </a:cubicBezTo>
                <a:cubicBezTo>
                  <a:pt x="879" y="93"/>
                  <a:pt x="883" y="92"/>
                  <a:pt x="887" y="90"/>
                </a:cubicBezTo>
                <a:cubicBezTo>
                  <a:pt x="887" y="103"/>
                  <a:pt x="887" y="103"/>
                  <a:pt x="887" y="103"/>
                </a:cubicBezTo>
                <a:cubicBezTo>
                  <a:pt x="883" y="105"/>
                  <a:pt x="879" y="106"/>
                  <a:pt x="875" y="107"/>
                </a:cubicBezTo>
                <a:cubicBezTo>
                  <a:pt x="871" y="107"/>
                  <a:pt x="867" y="108"/>
                  <a:pt x="862" y="108"/>
                </a:cubicBezTo>
                <a:close/>
                <a:moveTo>
                  <a:pt x="859" y="42"/>
                </a:moveTo>
                <a:cubicBezTo>
                  <a:pt x="854" y="42"/>
                  <a:pt x="850" y="43"/>
                  <a:pt x="846" y="47"/>
                </a:cubicBezTo>
                <a:cubicBezTo>
                  <a:pt x="843" y="50"/>
                  <a:pt x="842" y="54"/>
                  <a:pt x="841" y="61"/>
                </a:cubicBezTo>
                <a:cubicBezTo>
                  <a:pt x="875" y="61"/>
                  <a:pt x="875" y="61"/>
                  <a:pt x="875" y="61"/>
                </a:cubicBezTo>
                <a:cubicBezTo>
                  <a:pt x="875" y="54"/>
                  <a:pt x="874" y="50"/>
                  <a:pt x="871" y="47"/>
                </a:cubicBezTo>
                <a:cubicBezTo>
                  <a:pt x="868" y="43"/>
                  <a:pt x="864" y="42"/>
                  <a:pt x="859" y="42"/>
                </a:cubicBezTo>
                <a:close/>
                <a:moveTo>
                  <a:pt x="936" y="95"/>
                </a:moveTo>
                <a:cubicBezTo>
                  <a:pt x="939" y="95"/>
                  <a:pt x="943" y="94"/>
                  <a:pt x="947" y="93"/>
                </a:cubicBezTo>
                <a:cubicBezTo>
                  <a:pt x="947" y="105"/>
                  <a:pt x="947" y="105"/>
                  <a:pt x="947" y="105"/>
                </a:cubicBezTo>
                <a:cubicBezTo>
                  <a:pt x="946" y="106"/>
                  <a:pt x="943" y="107"/>
                  <a:pt x="940" y="107"/>
                </a:cubicBezTo>
                <a:cubicBezTo>
                  <a:pt x="938" y="108"/>
                  <a:pt x="935" y="108"/>
                  <a:pt x="932" y="108"/>
                </a:cubicBezTo>
                <a:cubicBezTo>
                  <a:pt x="917" y="108"/>
                  <a:pt x="909" y="100"/>
                  <a:pt x="909" y="84"/>
                </a:cubicBezTo>
                <a:cubicBezTo>
                  <a:pt x="909" y="43"/>
                  <a:pt x="909" y="43"/>
                  <a:pt x="909" y="43"/>
                </a:cubicBezTo>
                <a:cubicBezTo>
                  <a:pt x="899" y="43"/>
                  <a:pt x="899" y="43"/>
                  <a:pt x="899" y="43"/>
                </a:cubicBezTo>
                <a:cubicBezTo>
                  <a:pt x="899" y="36"/>
                  <a:pt x="899" y="36"/>
                  <a:pt x="899" y="36"/>
                </a:cubicBezTo>
                <a:cubicBezTo>
                  <a:pt x="910" y="30"/>
                  <a:pt x="910" y="30"/>
                  <a:pt x="910" y="30"/>
                </a:cubicBezTo>
                <a:cubicBezTo>
                  <a:pt x="915" y="14"/>
                  <a:pt x="915" y="14"/>
                  <a:pt x="915" y="14"/>
                </a:cubicBezTo>
                <a:cubicBezTo>
                  <a:pt x="925" y="14"/>
                  <a:pt x="925" y="14"/>
                  <a:pt x="925" y="14"/>
                </a:cubicBezTo>
                <a:cubicBezTo>
                  <a:pt x="925" y="31"/>
                  <a:pt x="925" y="31"/>
                  <a:pt x="925" y="31"/>
                </a:cubicBezTo>
                <a:cubicBezTo>
                  <a:pt x="947" y="31"/>
                  <a:pt x="947" y="31"/>
                  <a:pt x="947" y="31"/>
                </a:cubicBezTo>
                <a:cubicBezTo>
                  <a:pt x="947" y="43"/>
                  <a:pt x="947" y="43"/>
                  <a:pt x="947" y="43"/>
                </a:cubicBezTo>
                <a:cubicBezTo>
                  <a:pt x="925" y="43"/>
                  <a:pt x="925" y="43"/>
                  <a:pt x="925" y="4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5" y="87"/>
                  <a:pt x="926" y="90"/>
                  <a:pt x="928" y="92"/>
                </a:cubicBezTo>
                <a:cubicBezTo>
                  <a:pt x="930" y="94"/>
                  <a:pt x="932" y="95"/>
                  <a:pt x="936" y="95"/>
                </a:cubicBezTo>
                <a:close/>
                <a:moveTo>
                  <a:pt x="994" y="108"/>
                </a:moveTo>
                <a:cubicBezTo>
                  <a:pt x="982" y="108"/>
                  <a:pt x="973" y="104"/>
                  <a:pt x="966" y="98"/>
                </a:cubicBezTo>
                <a:cubicBezTo>
                  <a:pt x="959" y="91"/>
                  <a:pt x="956" y="81"/>
                  <a:pt x="956" y="69"/>
                </a:cubicBezTo>
                <a:cubicBezTo>
                  <a:pt x="956" y="57"/>
                  <a:pt x="959" y="47"/>
                  <a:pt x="965" y="40"/>
                </a:cubicBezTo>
                <a:cubicBezTo>
                  <a:pt x="971" y="33"/>
                  <a:pt x="980" y="30"/>
                  <a:pt x="991" y="30"/>
                </a:cubicBezTo>
                <a:cubicBezTo>
                  <a:pt x="1001" y="30"/>
                  <a:pt x="1008" y="33"/>
                  <a:pt x="1014" y="39"/>
                </a:cubicBezTo>
                <a:cubicBezTo>
                  <a:pt x="1020" y="45"/>
                  <a:pt x="1023" y="53"/>
                  <a:pt x="1023" y="64"/>
                </a:cubicBezTo>
                <a:cubicBezTo>
                  <a:pt x="1023" y="72"/>
                  <a:pt x="1023" y="72"/>
                  <a:pt x="1023" y="72"/>
                </a:cubicBezTo>
                <a:cubicBezTo>
                  <a:pt x="973" y="72"/>
                  <a:pt x="973" y="72"/>
                  <a:pt x="973" y="72"/>
                </a:cubicBezTo>
                <a:cubicBezTo>
                  <a:pt x="973" y="80"/>
                  <a:pt x="975" y="85"/>
                  <a:pt x="979" y="89"/>
                </a:cubicBezTo>
                <a:cubicBezTo>
                  <a:pt x="982" y="93"/>
                  <a:pt x="988" y="95"/>
                  <a:pt x="994" y="95"/>
                </a:cubicBezTo>
                <a:cubicBezTo>
                  <a:pt x="999" y="95"/>
                  <a:pt x="1003" y="95"/>
                  <a:pt x="1007" y="94"/>
                </a:cubicBezTo>
                <a:cubicBezTo>
                  <a:pt x="1011" y="93"/>
                  <a:pt x="1015" y="92"/>
                  <a:pt x="1019" y="90"/>
                </a:cubicBezTo>
                <a:cubicBezTo>
                  <a:pt x="1019" y="103"/>
                  <a:pt x="1019" y="103"/>
                  <a:pt x="1019" y="103"/>
                </a:cubicBezTo>
                <a:cubicBezTo>
                  <a:pt x="1015" y="105"/>
                  <a:pt x="1011" y="106"/>
                  <a:pt x="1007" y="107"/>
                </a:cubicBezTo>
                <a:cubicBezTo>
                  <a:pt x="1003" y="107"/>
                  <a:pt x="999" y="108"/>
                  <a:pt x="994" y="108"/>
                </a:cubicBezTo>
                <a:close/>
                <a:moveTo>
                  <a:pt x="991" y="42"/>
                </a:moveTo>
                <a:cubicBezTo>
                  <a:pt x="986" y="42"/>
                  <a:pt x="981" y="43"/>
                  <a:pt x="978" y="47"/>
                </a:cubicBezTo>
                <a:cubicBezTo>
                  <a:pt x="975" y="50"/>
                  <a:pt x="973" y="54"/>
                  <a:pt x="973" y="61"/>
                </a:cubicBezTo>
                <a:cubicBezTo>
                  <a:pt x="1007" y="61"/>
                  <a:pt x="1007" y="61"/>
                  <a:pt x="1007" y="61"/>
                </a:cubicBezTo>
                <a:cubicBezTo>
                  <a:pt x="1007" y="54"/>
                  <a:pt x="1006" y="50"/>
                  <a:pt x="1003" y="47"/>
                </a:cubicBezTo>
                <a:cubicBezTo>
                  <a:pt x="1000" y="43"/>
                  <a:pt x="996" y="42"/>
                  <a:pt x="991" y="42"/>
                </a:cubicBezTo>
                <a:close/>
                <a:moveTo>
                  <a:pt x="1065" y="108"/>
                </a:moveTo>
                <a:cubicBezTo>
                  <a:pt x="1055" y="108"/>
                  <a:pt x="1048" y="104"/>
                  <a:pt x="1043" y="98"/>
                </a:cubicBezTo>
                <a:cubicBezTo>
                  <a:pt x="1037" y="91"/>
                  <a:pt x="1035" y="81"/>
                  <a:pt x="1035" y="69"/>
                </a:cubicBezTo>
                <a:cubicBezTo>
                  <a:pt x="1035" y="56"/>
                  <a:pt x="1038" y="47"/>
                  <a:pt x="1043" y="40"/>
                </a:cubicBezTo>
                <a:cubicBezTo>
                  <a:pt x="1048" y="33"/>
                  <a:pt x="1056" y="30"/>
                  <a:pt x="1065" y="30"/>
                </a:cubicBezTo>
                <a:cubicBezTo>
                  <a:pt x="1075" y="30"/>
                  <a:pt x="1083" y="33"/>
                  <a:pt x="1088" y="41"/>
                </a:cubicBezTo>
                <a:cubicBezTo>
                  <a:pt x="1089" y="41"/>
                  <a:pt x="1089" y="41"/>
                  <a:pt x="1089" y="41"/>
                </a:cubicBezTo>
                <a:cubicBezTo>
                  <a:pt x="1088" y="35"/>
                  <a:pt x="1087" y="31"/>
                  <a:pt x="1087" y="28"/>
                </a:cubicBezTo>
                <a:cubicBezTo>
                  <a:pt x="1087" y="0"/>
                  <a:pt x="1087" y="0"/>
                  <a:pt x="1087" y="0"/>
                </a:cubicBezTo>
                <a:cubicBezTo>
                  <a:pt x="1104" y="0"/>
                  <a:pt x="1104" y="0"/>
                  <a:pt x="1104" y="0"/>
                </a:cubicBezTo>
                <a:cubicBezTo>
                  <a:pt x="1104" y="106"/>
                  <a:pt x="1104" y="106"/>
                  <a:pt x="1104" y="106"/>
                </a:cubicBezTo>
                <a:cubicBezTo>
                  <a:pt x="1091" y="106"/>
                  <a:pt x="1091" y="106"/>
                  <a:pt x="1091" y="106"/>
                </a:cubicBezTo>
                <a:cubicBezTo>
                  <a:pt x="1088" y="97"/>
                  <a:pt x="1088" y="97"/>
                  <a:pt x="1088" y="97"/>
                </a:cubicBezTo>
                <a:cubicBezTo>
                  <a:pt x="1087" y="97"/>
                  <a:pt x="1087" y="97"/>
                  <a:pt x="1087" y="97"/>
                </a:cubicBezTo>
                <a:cubicBezTo>
                  <a:pt x="1082" y="104"/>
                  <a:pt x="1075" y="108"/>
                  <a:pt x="1065" y="108"/>
                </a:cubicBezTo>
                <a:close/>
                <a:moveTo>
                  <a:pt x="1069" y="95"/>
                </a:moveTo>
                <a:cubicBezTo>
                  <a:pt x="1076" y="95"/>
                  <a:pt x="1081" y="93"/>
                  <a:pt x="1083" y="89"/>
                </a:cubicBezTo>
                <a:cubicBezTo>
                  <a:pt x="1086" y="86"/>
                  <a:pt x="1088" y="80"/>
                  <a:pt x="1088" y="71"/>
                </a:cubicBezTo>
                <a:cubicBezTo>
                  <a:pt x="1088" y="69"/>
                  <a:pt x="1088" y="69"/>
                  <a:pt x="1088" y="69"/>
                </a:cubicBezTo>
                <a:cubicBezTo>
                  <a:pt x="1088" y="59"/>
                  <a:pt x="1087" y="53"/>
                  <a:pt x="1083" y="49"/>
                </a:cubicBezTo>
                <a:cubicBezTo>
                  <a:pt x="1080" y="45"/>
                  <a:pt x="1076" y="43"/>
                  <a:pt x="1069" y="43"/>
                </a:cubicBezTo>
                <a:cubicBezTo>
                  <a:pt x="1063" y="43"/>
                  <a:pt x="1059" y="45"/>
                  <a:pt x="1056" y="50"/>
                </a:cubicBezTo>
                <a:cubicBezTo>
                  <a:pt x="1053" y="54"/>
                  <a:pt x="1051" y="61"/>
                  <a:pt x="1051" y="69"/>
                </a:cubicBezTo>
                <a:cubicBezTo>
                  <a:pt x="1051" y="77"/>
                  <a:pt x="1053" y="84"/>
                  <a:pt x="1056" y="88"/>
                </a:cubicBezTo>
                <a:cubicBezTo>
                  <a:pt x="1059" y="93"/>
                  <a:pt x="1063" y="95"/>
                  <a:pt x="1069" y="9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7913688" y="4694668"/>
            <a:ext cx="653197" cy="121057"/>
          </a:xfrm>
          <a:custGeom>
            <a:avLst/>
            <a:gdLst>
              <a:gd name="T0" fmla="*/ 16 w 756"/>
              <a:gd name="T1" fmla="*/ 69 h 140"/>
              <a:gd name="T2" fmla="*/ 29 w 756"/>
              <a:gd name="T3" fmla="*/ 7 h 140"/>
              <a:gd name="T4" fmla="*/ 25 w 756"/>
              <a:gd name="T5" fmla="*/ 55 h 140"/>
              <a:gd name="T6" fmla="*/ 27 w 756"/>
              <a:gd name="T7" fmla="*/ 20 h 140"/>
              <a:gd name="T8" fmla="*/ 126 w 756"/>
              <a:gd name="T9" fmla="*/ 96 h 140"/>
              <a:gd name="T10" fmla="*/ 83 w 756"/>
              <a:gd name="T11" fmla="*/ 102 h 140"/>
              <a:gd name="T12" fmla="*/ 125 w 756"/>
              <a:gd name="T13" fmla="*/ 60 h 140"/>
              <a:gd name="T14" fmla="*/ 100 w 756"/>
              <a:gd name="T15" fmla="*/ 44 h 140"/>
              <a:gd name="T16" fmla="*/ 112 w 756"/>
              <a:gd name="T17" fmla="*/ 30 h 140"/>
              <a:gd name="T18" fmla="*/ 130 w 756"/>
              <a:gd name="T19" fmla="*/ 107 h 140"/>
              <a:gd name="T20" fmla="*/ 125 w 756"/>
              <a:gd name="T21" fmla="*/ 70 h 140"/>
              <a:gd name="T22" fmla="*/ 97 w 756"/>
              <a:gd name="T23" fmla="*/ 93 h 140"/>
              <a:gd name="T24" fmla="*/ 206 w 756"/>
              <a:gd name="T25" fmla="*/ 45 h 140"/>
              <a:gd name="T26" fmla="*/ 178 w 756"/>
              <a:gd name="T27" fmla="*/ 107 h 140"/>
              <a:gd name="T28" fmla="*/ 176 w 756"/>
              <a:gd name="T29" fmla="*/ 44 h 140"/>
              <a:gd name="T30" fmla="*/ 248 w 756"/>
              <a:gd name="T31" fmla="*/ 95 h 140"/>
              <a:gd name="T32" fmla="*/ 244 w 756"/>
              <a:gd name="T33" fmla="*/ 108 h 140"/>
              <a:gd name="T34" fmla="*/ 211 w 756"/>
              <a:gd name="T35" fmla="*/ 36 h 140"/>
              <a:gd name="T36" fmla="*/ 238 w 756"/>
              <a:gd name="T37" fmla="*/ 31 h 140"/>
              <a:gd name="T38" fmla="*/ 238 w 756"/>
              <a:gd name="T39" fmla="*/ 84 h 140"/>
              <a:gd name="T40" fmla="*/ 324 w 756"/>
              <a:gd name="T41" fmla="*/ 107 h 140"/>
              <a:gd name="T42" fmla="*/ 294 w 756"/>
              <a:gd name="T43" fmla="*/ 49 h 140"/>
              <a:gd name="T44" fmla="*/ 273 w 756"/>
              <a:gd name="T45" fmla="*/ 31 h 140"/>
              <a:gd name="T46" fmla="*/ 299 w 756"/>
              <a:gd name="T47" fmla="*/ 33 h 140"/>
              <a:gd name="T48" fmla="*/ 393 w 756"/>
              <a:gd name="T49" fmla="*/ 108 h 140"/>
              <a:gd name="T50" fmla="*/ 390 w 756"/>
              <a:gd name="T51" fmla="*/ 30 h 140"/>
              <a:gd name="T52" fmla="*/ 372 w 756"/>
              <a:gd name="T53" fmla="*/ 72 h 140"/>
              <a:gd name="T54" fmla="*/ 419 w 756"/>
              <a:gd name="T55" fmla="*/ 90 h 140"/>
              <a:gd name="T56" fmla="*/ 390 w 756"/>
              <a:gd name="T57" fmla="*/ 42 h 140"/>
              <a:gd name="T58" fmla="*/ 402 w 756"/>
              <a:gd name="T59" fmla="*/ 47 h 140"/>
              <a:gd name="T60" fmla="*/ 484 w 756"/>
              <a:gd name="T61" fmla="*/ 45 h 140"/>
              <a:gd name="T62" fmla="*/ 455 w 756"/>
              <a:gd name="T63" fmla="*/ 107 h 140"/>
              <a:gd name="T64" fmla="*/ 454 w 756"/>
              <a:gd name="T65" fmla="*/ 44 h 140"/>
              <a:gd name="T66" fmla="*/ 548 w 756"/>
              <a:gd name="T67" fmla="*/ 85 h 140"/>
              <a:gd name="T68" fmla="*/ 493 w 756"/>
              <a:gd name="T69" fmla="*/ 89 h 140"/>
              <a:gd name="T70" fmla="*/ 525 w 756"/>
              <a:gd name="T71" fmla="*/ 78 h 140"/>
              <a:gd name="T72" fmla="*/ 500 w 756"/>
              <a:gd name="T73" fmla="*/ 35 h 140"/>
              <a:gd name="T74" fmla="*/ 521 w 756"/>
              <a:gd name="T75" fmla="*/ 42 h 140"/>
              <a:gd name="T76" fmla="*/ 540 w 756"/>
              <a:gd name="T77" fmla="*/ 69 h 140"/>
              <a:gd name="T78" fmla="*/ 614 w 756"/>
              <a:gd name="T79" fmla="*/ 107 h 140"/>
              <a:gd name="T80" fmla="*/ 584 w 756"/>
              <a:gd name="T81" fmla="*/ 49 h 140"/>
              <a:gd name="T82" fmla="*/ 564 w 756"/>
              <a:gd name="T83" fmla="*/ 0 h 140"/>
              <a:gd name="T84" fmla="*/ 580 w 756"/>
              <a:gd name="T85" fmla="*/ 41 h 140"/>
              <a:gd name="T86" fmla="*/ 630 w 756"/>
              <a:gd name="T87" fmla="*/ 107 h 140"/>
              <a:gd name="T88" fmla="*/ 667 w 756"/>
              <a:gd name="T89" fmla="*/ 31 h 140"/>
              <a:gd name="T90" fmla="*/ 659 w 756"/>
              <a:gd name="T91" fmla="*/ 2 h 140"/>
              <a:gd name="T92" fmla="*/ 659 w 756"/>
              <a:gd name="T93" fmla="*/ 20 h 140"/>
              <a:gd name="T94" fmla="*/ 704 w 756"/>
              <a:gd name="T95" fmla="*/ 98 h 140"/>
              <a:gd name="T96" fmla="*/ 688 w 756"/>
              <a:gd name="T97" fmla="*/ 140 h 140"/>
              <a:gd name="T98" fmla="*/ 704 w 756"/>
              <a:gd name="T99" fmla="*/ 41 h 140"/>
              <a:gd name="T100" fmla="*/ 748 w 756"/>
              <a:gd name="T101" fmla="*/ 98 h 140"/>
              <a:gd name="T102" fmla="*/ 704 w 756"/>
              <a:gd name="T103" fmla="*/ 66 h 140"/>
              <a:gd name="T104" fmla="*/ 735 w 756"/>
              <a:gd name="T10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6" h="140">
                <a:moveTo>
                  <a:pt x="66" y="37"/>
                </a:moveTo>
                <a:cubicBezTo>
                  <a:pt x="66" y="47"/>
                  <a:pt x="63" y="55"/>
                  <a:pt x="56" y="61"/>
                </a:cubicBezTo>
                <a:cubicBezTo>
                  <a:pt x="49" y="66"/>
                  <a:pt x="39" y="69"/>
                  <a:pt x="2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41" y="7"/>
                  <a:pt x="50" y="9"/>
                  <a:pt x="57" y="14"/>
                </a:cubicBezTo>
                <a:cubicBezTo>
                  <a:pt x="63" y="19"/>
                  <a:pt x="66" y="27"/>
                  <a:pt x="66" y="37"/>
                </a:cubicBezTo>
                <a:close/>
                <a:moveTo>
                  <a:pt x="16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33" y="55"/>
                  <a:pt x="39" y="54"/>
                  <a:pt x="43" y="51"/>
                </a:cubicBezTo>
                <a:cubicBezTo>
                  <a:pt x="47" y="48"/>
                  <a:pt x="49" y="44"/>
                  <a:pt x="49" y="37"/>
                </a:cubicBezTo>
                <a:cubicBezTo>
                  <a:pt x="49" y="32"/>
                  <a:pt x="47" y="27"/>
                  <a:pt x="44" y="25"/>
                </a:cubicBezTo>
                <a:cubicBezTo>
                  <a:pt x="40" y="22"/>
                  <a:pt x="35" y="20"/>
                  <a:pt x="27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55"/>
                  <a:pt x="16" y="55"/>
                  <a:pt x="16" y="55"/>
                </a:cubicBezTo>
                <a:close/>
                <a:moveTo>
                  <a:pt x="130" y="107"/>
                </a:moveTo>
                <a:cubicBezTo>
                  <a:pt x="126" y="96"/>
                  <a:pt x="126" y="96"/>
                  <a:pt x="126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2" y="101"/>
                  <a:pt x="119" y="104"/>
                  <a:pt x="115" y="105"/>
                </a:cubicBezTo>
                <a:cubicBezTo>
                  <a:pt x="111" y="107"/>
                  <a:pt x="106" y="108"/>
                  <a:pt x="101" y="108"/>
                </a:cubicBezTo>
                <a:cubicBezTo>
                  <a:pt x="93" y="108"/>
                  <a:pt x="87" y="106"/>
                  <a:pt x="83" y="102"/>
                </a:cubicBezTo>
                <a:cubicBezTo>
                  <a:pt x="79" y="98"/>
                  <a:pt x="77" y="92"/>
                  <a:pt x="77" y="85"/>
                </a:cubicBezTo>
                <a:cubicBezTo>
                  <a:pt x="77" y="77"/>
                  <a:pt x="80" y="71"/>
                  <a:pt x="86" y="67"/>
                </a:cubicBezTo>
                <a:cubicBezTo>
                  <a:pt x="91" y="63"/>
                  <a:pt x="100" y="61"/>
                  <a:pt x="112" y="61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2"/>
                  <a:pt x="124" y="48"/>
                  <a:pt x="122" y="46"/>
                </a:cubicBezTo>
                <a:cubicBezTo>
                  <a:pt x="120" y="43"/>
                  <a:pt x="116" y="42"/>
                  <a:pt x="111" y="42"/>
                </a:cubicBezTo>
                <a:cubicBezTo>
                  <a:pt x="107" y="42"/>
                  <a:pt x="104" y="42"/>
                  <a:pt x="100" y="44"/>
                </a:cubicBezTo>
                <a:cubicBezTo>
                  <a:pt x="97" y="45"/>
                  <a:pt x="93" y="46"/>
                  <a:pt x="90" y="48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34"/>
                  <a:pt x="93" y="32"/>
                  <a:pt x="98" y="31"/>
                </a:cubicBezTo>
                <a:cubicBezTo>
                  <a:pt x="103" y="30"/>
                  <a:pt x="108" y="30"/>
                  <a:pt x="112" y="30"/>
                </a:cubicBezTo>
                <a:cubicBezTo>
                  <a:pt x="122" y="30"/>
                  <a:pt x="129" y="32"/>
                  <a:pt x="134" y="36"/>
                </a:cubicBezTo>
                <a:cubicBezTo>
                  <a:pt x="139" y="40"/>
                  <a:pt x="141" y="47"/>
                  <a:pt x="141" y="56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30" y="107"/>
                  <a:pt x="130" y="107"/>
                  <a:pt x="130" y="107"/>
                </a:cubicBezTo>
                <a:close/>
                <a:moveTo>
                  <a:pt x="106" y="96"/>
                </a:moveTo>
                <a:cubicBezTo>
                  <a:pt x="112" y="96"/>
                  <a:pt x="116" y="94"/>
                  <a:pt x="120" y="91"/>
                </a:cubicBezTo>
                <a:cubicBezTo>
                  <a:pt x="123" y="87"/>
                  <a:pt x="125" y="83"/>
                  <a:pt x="125" y="77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8" y="71"/>
                  <a:pt x="102" y="72"/>
                  <a:pt x="99" y="75"/>
                </a:cubicBezTo>
                <a:cubicBezTo>
                  <a:pt x="95" y="77"/>
                  <a:pt x="94" y="80"/>
                  <a:pt x="94" y="85"/>
                </a:cubicBezTo>
                <a:cubicBezTo>
                  <a:pt x="94" y="88"/>
                  <a:pt x="95" y="91"/>
                  <a:pt x="97" y="93"/>
                </a:cubicBezTo>
                <a:cubicBezTo>
                  <a:pt x="99" y="95"/>
                  <a:pt x="102" y="96"/>
                  <a:pt x="106" y="96"/>
                </a:cubicBezTo>
                <a:close/>
                <a:moveTo>
                  <a:pt x="200" y="30"/>
                </a:moveTo>
                <a:cubicBezTo>
                  <a:pt x="203" y="30"/>
                  <a:pt x="206" y="30"/>
                  <a:pt x="208" y="30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4" y="45"/>
                  <a:pt x="202" y="44"/>
                  <a:pt x="199" y="44"/>
                </a:cubicBezTo>
                <a:cubicBezTo>
                  <a:pt x="193" y="44"/>
                  <a:pt x="188" y="47"/>
                  <a:pt x="184" y="51"/>
                </a:cubicBezTo>
                <a:cubicBezTo>
                  <a:pt x="180" y="55"/>
                  <a:pt x="178" y="60"/>
                  <a:pt x="178" y="67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80" y="40"/>
                  <a:pt x="183" y="36"/>
                  <a:pt x="187" y="34"/>
                </a:cubicBezTo>
                <a:cubicBezTo>
                  <a:pt x="191" y="31"/>
                  <a:pt x="195" y="30"/>
                  <a:pt x="200" y="30"/>
                </a:cubicBezTo>
                <a:close/>
                <a:moveTo>
                  <a:pt x="248" y="95"/>
                </a:moveTo>
                <a:cubicBezTo>
                  <a:pt x="252" y="95"/>
                  <a:pt x="256" y="94"/>
                  <a:pt x="260" y="93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58" y="106"/>
                  <a:pt x="256" y="107"/>
                  <a:pt x="253" y="107"/>
                </a:cubicBezTo>
                <a:cubicBezTo>
                  <a:pt x="250" y="108"/>
                  <a:pt x="247" y="108"/>
                  <a:pt x="244" y="108"/>
                </a:cubicBezTo>
                <a:cubicBezTo>
                  <a:pt x="229" y="108"/>
                  <a:pt x="222" y="100"/>
                  <a:pt x="222" y="84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211" y="43"/>
                  <a:pt x="211" y="43"/>
                  <a:pt x="211" y="43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8" y="14"/>
                  <a:pt x="228" y="14"/>
                  <a:pt x="228" y="14"/>
                </a:cubicBezTo>
                <a:cubicBezTo>
                  <a:pt x="238" y="14"/>
                  <a:pt x="238" y="14"/>
                  <a:pt x="238" y="14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59" y="31"/>
                  <a:pt x="259" y="31"/>
                  <a:pt x="259" y="31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38" y="43"/>
                  <a:pt x="238" y="43"/>
                  <a:pt x="238" y="43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8" y="87"/>
                  <a:pt x="239" y="90"/>
                  <a:pt x="241" y="92"/>
                </a:cubicBezTo>
                <a:cubicBezTo>
                  <a:pt x="243" y="94"/>
                  <a:pt x="245" y="95"/>
                  <a:pt x="248" y="95"/>
                </a:cubicBezTo>
                <a:close/>
                <a:moveTo>
                  <a:pt x="340" y="107"/>
                </a:moveTo>
                <a:cubicBezTo>
                  <a:pt x="324" y="107"/>
                  <a:pt x="324" y="107"/>
                  <a:pt x="324" y="10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54"/>
                  <a:pt x="322" y="50"/>
                  <a:pt x="320" y="47"/>
                </a:cubicBezTo>
                <a:cubicBezTo>
                  <a:pt x="318" y="44"/>
                  <a:pt x="314" y="43"/>
                  <a:pt x="309" y="43"/>
                </a:cubicBezTo>
                <a:cubicBezTo>
                  <a:pt x="302" y="43"/>
                  <a:pt x="297" y="45"/>
                  <a:pt x="294" y="49"/>
                </a:cubicBezTo>
                <a:cubicBezTo>
                  <a:pt x="291" y="53"/>
                  <a:pt x="289" y="59"/>
                  <a:pt x="289" y="69"/>
                </a:cubicBezTo>
                <a:cubicBezTo>
                  <a:pt x="289" y="107"/>
                  <a:pt x="289" y="107"/>
                  <a:pt x="289" y="107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86" y="31"/>
                  <a:pt x="286" y="31"/>
                  <a:pt x="286" y="31"/>
                </a:cubicBezTo>
                <a:cubicBezTo>
                  <a:pt x="288" y="41"/>
                  <a:pt x="288" y="41"/>
                  <a:pt x="288" y="41"/>
                </a:cubicBezTo>
                <a:cubicBezTo>
                  <a:pt x="289" y="41"/>
                  <a:pt x="289" y="41"/>
                  <a:pt x="289" y="41"/>
                </a:cubicBezTo>
                <a:cubicBezTo>
                  <a:pt x="291" y="37"/>
                  <a:pt x="294" y="35"/>
                  <a:pt x="299" y="33"/>
                </a:cubicBezTo>
                <a:cubicBezTo>
                  <a:pt x="303" y="31"/>
                  <a:pt x="307" y="30"/>
                  <a:pt x="312" y="30"/>
                </a:cubicBezTo>
                <a:cubicBezTo>
                  <a:pt x="331" y="30"/>
                  <a:pt x="340" y="39"/>
                  <a:pt x="340" y="57"/>
                </a:cubicBezTo>
                <a:cubicBezTo>
                  <a:pt x="340" y="107"/>
                  <a:pt x="340" y="107"/>
                  <a:pt x="340" y="107"/>
                </a:cubicBezTo>
                <a:close/>
                <a:moveTo>
                  <a:pt x="393" y="108"/>
                </a:moveTo>
                <a:cubicBezTo>
                  <a:pt x="381" y="108"/>
                  <a:pt x="372" y="104"/>
                  <a:pt x="366" y="98"/>
                </a:cubicBezTo>
                <a:cubicBezTo>
                  <a:pt x="359" y="91"/>
                  <a:pt x="356" y="81"/>
                  <a:pt x="356" y="69"/>
                </a:cubicBezTo>
                <a:cubicBezTo>
                  <a:pt x="356" y="57"/>
                  <a:pt x="359" y="47"/>
                  <a:pt x="365" y="40"/>
                </a:cubicBezTo>
                <a:cubicBezTo>
                  <a:pt x="371" y="33"/>
                  <a:pt x="379" y="30"/>
                  <a:pt x="390" y="30"/>
                </a:cubicBezTo>
                <a:cubicBezTo>
                  <a:pt x="400" y="30"/>
                  <a:pt x="408" y="33"/>
                  <a:pt x="414" y="39"/>
                </a:cubicBezTo>
                <a:cubicBezTo>
                  <a:pt x="420" y="45"/>
                  <a:pt x="422" y="53"/>
                  <a:pt x="422" y="64"/>
                </a:cubicBezTo>
                <a:cubicBezTo>
                  <a:pt x="422" y="72"/>
                  <a:pt x="422" y="72"/>
                  <a:pt x="422" y="72"/>
                </a:cubicBezTo>
                <a:cubicBezTo>
                  <a:pt x="372" y="72"/>
                  <a:pt x="372" y="72"/>
                  <a:pt x="372" y="72"/>
                </a:cubicBezTo>
                <a:cubicBezTo>
                  <a:pt x="372" y="80"/>
                  <a:pt x="374" y="85"/>
                  <a:pt x="378" y="89"/>
                </a:cubicBezTo>
                <a:cubicBezTo>
                  <a:pt x="382" y="93"/>
                  <a:pt x="387" y="95"/>
                  <a:pt x="394" y="95"/>
                </a:cubicBezTo>
                <a:cubicBezTo>
                  <a:pt x="398" y="95"/>
                  <a:pt x="402" y="95"/>
                  <a:pt x="406" y="94"/>
                </a:cubicBezTo>
                <a:cubicBezTo>
                  <a:pt x="410" y="93"/>
                  <a:pt x="414" y="92"/>
                  <a:pt x="419" y="90"/>
                </a:cubicBezTo>
                <a:cubicBezTo>
                  <a:pt x="419" y="103"/>
                  <a:pt x="419" y="103"/>
                  <a:pt x="419" y="103"/>
                </a:cubicBezTo>
                <a:cubicBezTo>
                  <a:pt x="415" y="105"/>
                  <a:pt x="411" y="106"/>
                  <a:pt x="407" y="107"/>
                </a:cubicBezTo>
                <a:cubicBezTo>
                  <a:pt x="403" y="108"/>
                  <a:pt x="398" y="108"/>
                  <a:pt x="393" y="108"/>
                </a:cubicBezTo>
                <a:close/>
                <a:moveTo>
                  <a:pt x="390" y="42"/>
                </a:moveTo>
                <a:cubicBezTo>
                  <a:pt x="385" y="42"/>
                  <a:pt x="381" y="43"/>
                  <a:pt x="378" y="47"/>
                </a:cubicBezTo>
                <a:cubicBezTo>
                  <a:pt x="375" y="50"/>
                  <a:pt x="373" y="55"/>
                  <a:pt x="372" y="61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407" y="55"/>
                  <a:pt x="405" y="50"/>
                  <a:pt x="402" y="47"/>
                </a:cubicBezTo>
                <a:cubicBezTo>
                  <a:pt x="399" y="43"/>
                  <a:pt x="395" y="42"/>
                  <a:pt x="390" y="42"/>
                </a:cubicBezTo>
                <a:close/>
                <a:moveTo>
                  <a:pt x="477" y="30"/>
                </a:moveTo>
                <a:cubicBezTo>
                  <a:pt x="480" y="30"/>
                  <a:pt x="483" y="30"/>
                  <a:pt x="485" y="30"/>
                </a:cubicBezTo>
                <a:cubicBezTo>
                  <a:pt x="484" y="45"/>
                  <a:pt x="484" y="45"/>
                  <a:pt x="484" y="45"/>
                </a:cubicBezTo>
                <a:cubicBezTo>
                  <a:pt x="481" y="45"/>
                  <a:pt x="479" y="44"/>
                  <a:pt x="477" y="44"/>
                </a:cubicBezTo>
                <a:cubicBezTo>
                  <a:pt x="470" y="44"/>
                  <a:pt x="465" y="47"/>
                  <a:pt x="461" y="51"/>
                </a:cubicBezTo>
                <a:cubicBezTo>
                  <a:pt x="457" y="55"/>
                  <a:pt x="455" y="60"/>
                  <a:pt x="455" y="67"/>
                </a:cubicBezTo>
                <a:cubicBezTo>
                  <a:pt x="455" y="107"/>
                  <a:pt x="455" y="107"/>
                  <a:pt x="455" y="107"/>
                </a:cubicBezTo>
                <a:cubicBezTo>
                  <a:pt x="439" y="107"/>
                  <a:pt x="439" y="107"/>
                  <a:pt x="439" y="107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7" y="40"/>
                  <a:pt x="460" y="36"/>
                  <a:pt x="464" y="34"/>
                </a:cubicBezTo>
                <a:cubicBezTo>
                  <a:pt x="468" y="31"/>
                  <a:pt x="473" y="30"/>
                  <a:pt x="477" y="30"/>
                </a:cubicBezTo>
                <a:close/>
                <a:moveTo>
                  <a:pt x="548" y="85"/>
                </a:moveTo>
                <a:cubicBezTo>
                  <a:pt x="548" y="92"/>
                  <a:pt x="545" y="98"/>
                  <a:pt x="540" y="102"/>
                </a:cubicBezTo>
                <a:cubicBezTo>
                  <a:pt x="535" y="106"/>
                  <a:pt x="527" y="108"/>
                  <a:pt x="517" y="108"/>
                </a:cubicBezTo>
                <a:cubicBezTo>
                  <a:pt x="507" y="108"/>
                  <a:pt x="499" y="106"/>
                  <a:pt x="493" y="103"/>
                </a:cubicBezTo>
                <a:cubicBezTo>
                  <a:pt x="493" y="89"/>
                  <a:pt x="493" y="89"/>
                  <a:pt x="493" y="89"/>
                </a:cubicBezTo>
                <a:cubicBezTo>
                  <a:pt x="502" y="94"/>
                  <a:pt x="510" y="96"/>
                  <a:pt x="518" y="96"/>
                </a:cubicBezTo>
                <a:cubicBezTo>
                  <a:pt x="527" y="96"/>
                  <a:pt x="532" y="93"/>
                  <a:pt x="532" y="87"/>
                </a:cubicBezTo>
                <a:cubicBezTo>
                  <a:pt x="532" y="85"/>
                  <a:pt x="532" y="83"/>
                  <a:pt x="531" y="82"/>
                </a:cubicBezTo>
                <a:cubicBezTo>
                  <a:pt x="530" y="81"/>
                  <a:pt x="528" y="79"/>
                  <a:pt x="525" y="78"/>
                </a:cubicBezTo>
                <a:cubicBezTo>
                  <a:pt x="523" y="77"/>
                  <a:pt x="519" y="75"/>
                  <a:pt x="515" y="73"/>
                </a:cubicBezTo>
                <a:cubicBezTo>
                  <a:pt x="506" y="70"/>
                  <a:pt x="500" y="67"/>
                  <a:pt x="497" y="63"/>
                </a:cubicBezTo>
                <a:cubicBezTo>
                  <a:pt x="494" y="60"/>
                  <a:pt x="493" y="55"/>
                  <a:pt x="493" y="50"/>
                </a:cubicBezTo>
                <a:cubicBezTo>
                  <a:pt x="493" y="44"/>
                  <a:pt x="495" y="39"/>
                  <a:pt x="500" y="35"/>
                </a:cubicBezTo>
                <a:cubicBezTo>
                  <a:pt x="506" y="31"/>
                  <a:pt x="513" y="30"/>
                  <a:pt x="522" y="30"/>
                </a:cubicBezTo>
                <a:cubicBezTo>
                  <a:pt x="531" y="30"/>
                  <a:pt x="539" y="31"/>
                  <a:pt x="547" y="35"/>
                </a:cubicBezTo>
                <a:cubicBezTo>
                  <a:pt x="542" y="47"/>
                  <a:pt x="542" y="47"/>
                  <a:pt x="542" y="47"/>
                </a:cubicBezTo>
                <a:cubicBezTo>
                  <a:pt x="534" y="44"/>
                  <a:pt x="527" y="42"/>
                  <a:pt x="521" y="42"/>
                </a:cubicBezTo>
                <a:cubicBezTo>
                  <a:pt x="513" y="42"/>
                  <a:pt x="508" y="44"/>
                  <a:pt x="508" y="49"/>
                </a:cubicBezTo>
                <a:cubicBezTo>
                  <a:pt x="508" y="52"/>
                  <a:pt x="510" y="54"/>
                  <a:pt x="512" y="55"/>
                </a:cubicBezTo>
                <a:cubicBezTo>
                  <a:pt x="514" y="57"/>
                  <a:pt x="519" y="59"/>
                  <a:pt x="526" y="62"/>
                </a:cubicBezTo>
                <a:cubicBezTo>
                  <a:pt x="532" y="64"/>
                  <a:pt x="537" y="67"/>
                  <a:pt x="540" y="69"/>
                </a:cubicBezTo>
                <a:cubicBezTo>
                  <a:pt x="543" y="71"/>
                  <a:pt x="545" y="73"/>
                  <a:pt x="546" y="76"/>
                </a:cubicBezTo>
                <a:cubicBezTo>
                  <a:pt x="547" y="78"/>
                  <a:pt x="548" y="81"/>
                  <a:pt x="548" y="85"/>
                </a:cubicBezTo>
                <a:close/>
                <a:moveTo>
                  <a:pt x="630" y="107"/>
                </a:moveTo>
                <a:cubicBezTo>
                  <a:pt x="614" y="107"/>
                  <a:pt x="614" y="107"/>
                  <a:pt x="614" y="107"/>
                </a:cubicBezTo>
                <a:cubicBezTo>
                  <a:pt x="614" y="60"/>
                  <a:pt x="614" y="60"/>
                  <a:pt x="614" y="60"/>
                </a:cubicBezTo>
                <a:cubicBezTo>
                  <a:pt x="614" y="54"/>
                  <a:pt x="613" y="50"/>
                  <a:pt x="610" y="47"/>
                </a:cubicBezTo>
                <a:cubicBezTo>
                  <a:pt x="608" y="44"/>
                  <a:pt x="604" y="43"/>
                  <a:pt x="599" y="43"/>
                </a:cubicBezTo>
                <a:cubicBezTo>
                  <a:pt x="593" y="43"/>
                  <a:pt x="588" y="45"/>
                  <a:pt x="584" y="49"/>
                </a:cubicBezTo>
                <a:cubicBezTo>
                  <a:pt x="581" y="53"/>
                  <a:pt x="580" y="60"/>
                  <a:pt x="580" y="69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64" y="107"/>
                  <a:pt x="564" y="107"/>
                  <a:pt x="564" y="107"/>
                </a:cubicBezTo>
                <a:cubicBezTo>
                  <a:pt x="564" y="0"/>
                  <a:pt x="564" y="0"/>
                  <a:pt x="564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32"/>
                  <a:pt x="579" y="36"/>
                  <a:pt x="579" y="41"/>
                </a:cubicBezTo>
                <a:cubicBezTo>
                  <a:pt x="580" y="41"/>
                  <a:pt x="580" y="41"/>
                  <a:pt x="580" y="41"/>
                </a:cubicBezTo>
                <a:cubicBezTo>
                  <a:pt x="582" y="37"/>
                  <a:pt x="585" y="35"/>
                  <a:pt x="589" y="33"/>
                </a:cubicBezTo>
                <a:cubicBezTo>
                  <a:pt x="593" y="31"/>
                  <a:pt x="597" y="30"/>
                  <a:pt x="603" y="30"/>
                </a:cubicBezTo>
                <a:cubicBezTo>
                  <a:pt x="621" y="30"/>
                  <a:pt x="630" y="39"/>
                  <a:pt x="630" y="57"/>
                </a:cubicBezTo>
                <a:cubicBezTo>
                  <a:pt x="630" y="107"/>
                  <a:pt x="630" y="107"/>
                  <a:pt x="630" y="107"/>
                </a:cubicBezTo>
                <a:close/>
                <a:moveTo>
                  <a:pt x="667" y="107"/>
                </a:moveTo>
                <a:cubicBezTo>
                  <a:pt x="651" y="107"/>
                  <a:pt x="651" y="107"/>
                  <a:pt x="651" y="107"/>
                </a:cubicBezTo>
                <a:cubicBezTo>
                  <a:pt x="651" y="31"/>
                  <a:pt x="651" y="31"/>
                  <a:pt x="651" y="31"/>
                </a:cubicBezTo>
                <a:cubicBezTo>
                  <a:pt x="667" y="31"/>
                  <a:pt x="667" y="31"/>
                  <a:pt x="667" y="31"/>
                </a:cubicBezTo>
                <a:cubicBezTo>
                  <a:pt x="667" y="107"/>
                  <a:pt x="667" y="107"/>
                  <a:pt x="667" y="107"/>
                </a:cubicBezTo>
                <a:close/>
                <a:moveTo>
                  <a:pt x="650" y="11"/>
                </a:moveTo>
                <a:cubicBezTo>
                  <a:pt x="650" y="8"/>
                  <a:pt x="650" y="6"/>
                  <a:pt x="652" y="4"/>
                </a:cubicBezTo>
                <a:cubicBezTo>
                  <a:pt x="654" y="3"/>
                  <a:pt x="656" y="2"/>
                  <a:pt x="659" y="2"/>
                </a:cubicBezTo>
                <a:cubicBezTo>
                  <a:pt x="662" y="2"/>
                  <a:pt x="664" y="3"/>
                  <a:pt x="665" y="4"/>
                </a:cubicBezTo>
                <a:cubicBezTo>
                  <a:pt x="667" y="6"/>
                  <a:pt x="668" y="8"/>
                  <a:pt x="668" y="11"/>
                </a:cubicBezTo>
                <a:cubicBezTo>
                  <a:pt x="668" y="14"/>
                  <a:pt x="667" y="16"/>
                  <a:pt x="665" y="17"/>
                </a:cubicBezTo>
                <a:cubicBezTo>
                  <a:pt x="664" y="19"/>
                  <a:pt x="662" y="20"/>
                  <a:pt x="659" y="20"/>
                </a:cubicBezTo>
                <a:cubicBezTo>
                  <a:pt x="656" y="20"/>
                  <a:pt x="654" y="19"/>
                  <a:pt x="652" y="17"/>
                </a:cubicBezTo>
                <a:cubicBezTo>
                  <a:pt x="650" y="16"/>
                  <a:pt x="650" y="14"/>
                  <a:pt x="650" y="11"/>
                </a:cubicBezTo>
                <a:close/>
                <a:moveTo>
                  <a:pt x="726" y="108"/>
                </a:moveTo>
                <a:cubicBezTo>
                  <a:pt x="716" y="108"/>
                  <a:pt x="709" y="104"/>
                  <a:pt x="704" y="98"/>
                </a:cubicBezTo>
                <a:cubicBezTo>
                  <a:pt x="703" y="98"/>
                  <a:pt x="703" y="98"/>
                  <a:pt x="703" y="98"/>
                </a:cubicBezTo>
                <a:cubicBezTo>
                  <a:pt x="703" y="104"/>
                  <a:pt x="704" y="108"/>
                  <a:pt x="704" y="109"/>
                </a:cubicBezTo>
                <a:cubicBezTo>
                  <a:pt x="704" y="140"/>
                  <a:pt x="704" y="140"/>
                  <a:pt x="704" y="140"/>
                </a:cubicBezTo>
                <a:cubicBezTo>
                  <a:pt x="688" y="140"/>
                  <a:pt x="688" y="140"/>
                  <a:pt x="688" y="140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1" y="32"/>
                  <a:pt x="702" y="36"/>
                  <a:pt x="703" y="41"/>
                </a:cubicBezTo>
                <a:cubicBezTo>
                  <a:pt x="704" y="41"/>
                  <a:pt x="704" y="41"/>
                  <a:pt x="704" y="41"/>
                </a:cubicBezTo>
                <a:cubicBezTo>
                  <a:pt x="709" y="33"/>
                  <a:pt x="716" y="30"/>
                  <a:pt x="726" y="30"/>
                </a:cubicBezTo>
                <a:cubicBezTo>
                  <a:pt x="736" y="30"/>
                  <a:pt x="743" y="33"/>
                  <a:pt x="748" y="40"/>
                </a:cubicBezTo>
                <a:cubicBezTo>
                  <a:pt x="754" y="47"/>
                  <a:pt x="756" y="56"/>
                  <a:pt x="756" y="69"/>
                </a:cubicBezTo>
                <a:cubicBezTo>
                  <a:pt x="756" y="81"/>
                  <a:pt x="754" y="91"/>
                  <a:pt x="748" y="98"/>
                </a:cubicBezTo>
                <a:cubicBezTo>
                  <a:pt x="743" y="104"/>
                  <a:pt x="735" y="108"/>
                  <a:pt x="726" y="108"/>
                </a:cubicBezTo>
                <a:close/>
                <a:moveTo>
                  <a:pt x="722" y="43"/>
                </a:moveTo>
                <a:cubicBezTo>
                  <a:pt x="716" y="43"/>
                  <a:pt x="711" y="45"/>
                  <a:pt x="708" y="48"/>
                </a:cubicBezTo>
                <a:cubicBezTo>
                  <a:pt x="705" y="52"/>
                  <a:pt x="704" y="58"/>
                  <a:pt x="704" y="66"/>
                </a:cubicBezTo>
                <a:cubicBezTo>
                  <a:pt x="704" y="69"/>
                  <a:pt x="704" y="69"/>
                  <a:pt x="704" y="69"/>
                </a:cubicBezTo>
                <a:cubicBezTo>
                  <a:pt x="704" y="78"/>
                  <a:pt x="705" y="84"/>
                  <a:pt x="708" y="89"/>
                </a:cubicBezTo>
                <a:cubicBezTo>
                  <a:pt x="711" y="93"/>
                  <a:pt x="716" y="95"/>
                  <a:pt x="722" y="95"/>
                </a:cubicBezTo>
                <a:cubicBezTo>
                  <a:pt x="728" y="95"/>
                  <a:pt x="732" y="92"/>
                  <a:pt x="735" y="88"/>
                </a:cubicBezTo>
                <a:cubicBezTo>
                  <a:pt x="738" y="83"/>
                  <a:pt x="740" y="77"/>
                  <a:pt x="740" y="68"/>
                </a:cubicBezTo>
                <a:cubicBezTo>
                  <a:pt x="740" y="60"/>
                  <a:pt x="738" y="54"/>
                  <a:pt x="735" y="49"/>
                </a:cubicBezTo>
                <a:cubicBezTo>
                  <a:pt x="732" y="45"/>
                  <a:pt x="728" y="43"/>
                  <a:pt x="722" y="43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3" name="Freeform 51"/>
          <p:cNvSpPr>
            <a:spLocks noEditPoints="1"/>
          </p:cNvSpPr>
          <p:nvPr/>
        </p:nvSpPr>
        <p:spPr bwMode="auto">
          <a:xfrm>
            <a:off x="4664159" y="6117366"/>
            <a:ext cx="1460734" cy="121057"/>
          </a:xfrm>
          <a:custGeom>
            <a:avLst/>
            <a:gdLst>
              <a:gd name="T0" fmla="*/ 0 w 1690"/>
              <a:gd name="T1" fmla="*/ 107 h 140"/>
              <a:gd name="T2" fmla="*/ 77 w 1690"/>
              <a:gd name="T3" fmla="*/ 40 h 140"/>
              <a:gd name="T4" fmla="*/ 104 w 1690"/>
              <a:gd name="T5" fmla="*/ 43 h 140"/>
              <a:gd name="T6" fmla="*/ 156 w 1690"/>
              <a:gd name="T7" fmla="*/ 89 h 140"/>
              <a:gd name="T8" fmla="*/ 187 w 1690"/>
              <a:gd name="T9" fmla="*/ 95 h 140"/>
              <a:gd name="T10" fmla="*/ 287 w 1690"/>
              <a:gd name="T11" fmla="*/ 31 h 140"/>
              <a:gd name="T12" fmla="*/ 255 w 1690"/>
              <a:gd name="T13" fmla="*/ 107 h 140"/>
              <a:gd name="T14" fmla="*/ 334 w 1690"/>
              <a:gd name="T15" fmla="*/ 107 h 140"/>
              <a:gd name="T16" fmla="*/ 326 w 1690"/>
              <a:gd name="T17" fmla="*/ 2 h 140"/>
              <a:gd name="T18" fmla="*/ 421 w 1690"/>
              <a:gd name="T19" fmla="*/ 107 h 140"/>
              <a:gd name="T20" fmla="*/ 371 w 1690"/>
              <a:gd name="T21" fmla="*/ 107 h 140"/>
              <a:gd name="T22" fmla="*/ 394 w 1690"/>
              <a:gd name="T23" fmla="*/ 30 h 140"/>
              <a:gd name="T24" fmla="*/ 497 w 1690"/>
              <a:gd name="T25" fmla="*/ 55 h 140"/>
              <a:gd name="T26" fmla="*/ 479 w 1690"/>
              <a:gd name="T27" fmla="*/ 93 h 140"/>
              <a:gd name="T28" fmla="*/ 436 w 1690"/>
              <a:gd name="T29" fmla="*/ 107 h 140"/>
              <a:gd name="T30" fmla="*/ 438 w 1690"/>
              <a:gd name="T31" fmla="*/ 55 h 140"/>
              <a:gd name="T32" fmla="*/ 451 w 1690"/>
              <a:gd name="T33" fmla="*/ 126 h 140"/>
              <a:gd name="T34" fmla="*/ 450 w 1690"/>
              <a:gd name="T35" fmla="*/ 110 h 140"/>
              <a:gd name="T36" fmla="*/ 467 w 1690"/>
              <a:gd name="T37" fmla="*/ 40 h 140"/>
              <a:gd name="T38" fmla="*/ 559 w 1690"/>
              <a:gd name="T39" fmla="*/ 43 h 140"/>
              <a:gd name="T40" fmla="*/ 601 w 1690"/>
              <a:gd name="T41" fmla="*/ 2 h 140"/>
              <a:gd name="T42" fmla="*/ 594 w 1690"/>
              <a:gd name="T43" fmla="*/ 43 h 140"/>
              <a:gd name="T44" fmla="*/ 610 w 1690"/>
              <a:gd name="T45" fmla="*/ 40 h 140"/>
              <a:gd name="T46" fmla="*/ 636 w 1690"/>
              <a:gd name="T47" fmla="*/ 43 h 140"/>
              <a:gd name="T48" fmla="*/ 710 w 1690"/>
              <a:gd name="T49" fmla="*/ 51 h 140"/>
              <a:gd name="T50" fmla="*/ 704 w 1690"/>
              <a:gd name="T51" fmla="*/ 44 h 140"/>
              <a:gd name="T52" fmla="*/ 782 w 1690"/>
              <a:gd name="T53" fmla="*/ 56 h 140"/>
              <a:gd name="T54" fmla="*/ 829 w 1690"/>
              <a:gd name="T55" fmla="*/ 94 h 140"/>
              <a:gd name="T56" fmla="*/ 931 w 1690"/>
              <a:gd name="T57" fmla="*/ 108 h 140"/>
              <a:gd name="T58" fmla="*/ 906 w 1690"/>
              <a:gd name="T59" fmla="*/ 31 h 140"/>
              <a:gd name="T60" fmla="*/ 931 w 1690"/>
              <a:gd name="T61" fmla="*/ 108 h 140"/>
              <a:gd name="T62" fmla="*/ 941 w 1690"/>
              <a:gd name="T63" fmla="*/ 88 h 140"/>
              <a:gd name="T64" fmla="*/ 995 w 1690"/>
              <a:gd name="T65" fmla="*/ 109 h 140"/>
              <a:gd name="T66" fmla="*/ 1017 w 1690"/>
              <a:gd name="T67" fmla="*/ 30 h 140"/>
              <a:gd name="T68" fmla="*/ 995 w 1690"/>
              <a:gd name="T69" fmla="*/ 66 h 140"/>
              <a:gd name="T70" fmla="*/ 1013 w 1690"/>
              <a:gd name="T71" fmla="*/ 43 h 140"/>
              <a:gd name="T72" fmla="*/ 1069 w 1690"/>
              <a:gd name="T73" fmla="*/ 40 h 140"/>
              <a:gd name="T74" fmla="*/ 1095 w 1690"/>
              <a:gd name="T75" fmla="*/ 43 h 140"/>
              <a:gd name="T76" fmla="*/ 1169 w 1690"/>
              <a:gd name="T77" fmla="*/ 51 h 140"/>
              <a:gd name="T78" fmla="*/ 1163 w 1690"/>
              <a:gd name="T79" fmla="*/ 44 h 140"/>
              <a:gd name="T80" fmla="*/ 1230 w 1690"/>
              <a:gd name="T81" fmla="*/ 108 h 140"/>
              <a:gd name="T82" fmla="*/ 1223 w 1690"/>
              <a:gd name="T83" fmla="*/ 14 h 140"/>
              <a:gd name="T84" fmla="*/ 1234 w 1690"/>
              <a:gd name="T85" fmla="*/ 95 h 140"/>
              <a:gd name="T86" fmla="*/ 1258 w 1690"/>
              <a:gd name="T87" fmla="*/ 80 h 140"/>
              <a:gd name="T88" fmla="*/ 1309 w 1690"/>
              <a:gd name="T89" fmla="*/ 69 h 140"/>
              <a:gd name="T90" fmla="*/ 1396 w 1690"/>
              <a:gd name="T91" fmla="*/ 60 h 140"/>
              <a:gd name="T92" fmla="*/ 1346 w 1690"/>
              <a:gd name="T93" fmla="*/ 31 h 140"/>
              <a:gd name="T94" fmla="*/ 1412 w 1690"/>
              <a:gd name="T95" fmla="*/ 107 h 140"/>
              <a:gd name="T96" fmla="*/ 1434 w 1690"/>
              <a:gd name="T97" fmla="*/ 4 h 140"/>
              <a:gd name="T98" fmla="*/ 1432 w 1690"/>
              <a:gd name="T99" fmla="*/ 11 h 140"/>
              <a:gd name="T100" fmla="*/ 1472 w 1690"/>
              <a:gd name="T101" fmla="*/ 43 h 140"/>
              <a:gd name="T102" fmla="*/ 1509 w 1690"/>
              <a:gd name="T103" fmla="*/ 31 h 140"/>
              <a:gd name="T104" fmla="*/ 1523 w 1690"/>
              <a:gd name="T105" fmla="*/ 107 h 140"/>
              <a:gd name="T106" fmla="*/ 1538 w 1690"/>
              <a:gd name="T107" fmla="*/ 4 h 140"/>
              <a:gd name="T108" fmla="*/ 1566 w 1690"/>
              <a:gd name="T109" fmla="*/ 98 h 140"/>
              <a:gd name="T110" fmla="*/ 1572 w 1690"/>
              <a:gd name="T111" fmla="*/ 72 h 140"/>
              <a:gd name="T112" fmla="*/ 1593 w 1690"/>
              <a:gd name="T113" fmla="*/ 108 h 140"/>
              <a:gd name="T114" fmla="*/ 1690 w 1690"/>
              <a:gd name="T115" fmla="*/ 85 h 140"/>
              <a:gd name="T116" fmla="*/ 1672 w 1690"/>
              <a:gd name="T117" fmla="*/ 82 h 140"/>
              <a:gd name="T118" fmla="*/ 1689 w 1690"/>
              <a:gd name="T119" fmla="*/ 35 h 140"/>
              <a:gd name="T120" fmla="*/ 1688 w 1690"/>
              <a:gd name="T121" fmla="*/ 7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0" h="140">
                <a:moveTo>
                  <a:pt x="0" y="107"/>
                </a:moveTo>
                <a:cubicBezTo>
                  <a:pt x="0" y="7"/>
                  <a:pt x="0" y="7"/>
                  <a:pt x="0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93"/>
                  <a:pt x="16" y="93"/>
                  <a:pt x="16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0" y="107"/>
                  <a:pt x="0" y="107"/>
                  <a:pt x="0" y="107"/>
                </a:cubicBezTo>
                <a:close/>
                <a:moveTo>
                  <a:pt x="139" y="69"/>
                </a:moveTo>
                <a:cubicBezTo>
                  <a:pt x="139" y="81"/>
                  <a:pt x="136" y="91"/>
                  <a:pt x="130" y="98"/>
                </a:cubicBezTo>
                <a:cubicBezTo>
                  <a:pt x="123" y="104"/>
                  <a:pt x="115" y="108"/>
                  <a:pt x="103" y="108"/>
                </a:cubicBezTo>
                <a:cubicBezTo>
                  <a:pt x="96" y="108"/>
                  <a:pt x="90" y="106"/>
                  <a:pt x="85" y="103"/>
                </a:cubicBezTo>
                <a:cubicBezTo>
                  <a:pt x="79" y="100"/>
                  <a:pt x="75" y="95"/>
                  <a:pt x="72" y="89"/>
                </a:cubicBezTo>
                <a:cubicBezTo>
                  <a:pt x="69" y="83"/>
                  <a:pt x="68" y="77"/>
                  <a:pt x="68" y="69"/>
                </a:cubicBezTo>
                <a:cubicBezTo>
                  <a:pt x="68" y="56"/>
                  <a:pt x="71" y="47"/>
                  <a:pt x="77" y="40"/>
                </a:cubicBezTo>
                <a:cubicBezTo>
                  <a:pt x="84" y="33"/>
                  <a:pt x="92" y="30"/>
                  <a:pt x="104" y="30"/>
                </a:cubicBezTo>
                <a:cubicBezTo>
                  <a:pt x="115" y="30"/>
                  <a:pt x="123" y="33"/>
                  <a:pt x="130" y="40"/>
                </a:cubicBezTo>
                <a:cubicBezTo>
                  <a:pt x="136" y="47"/>
                  <a:pt x="139" y="57"/>
                  <a:pt x="139" y="69"/>
                </a:cubicBezTo>
                <a:close/>
                <a:moveTo>
                  <a:pt x="84" y="69"/>
                </a:moveTo>
                <a:cubicBezTo>
                  <a:pt x="84" y="86"/>
                  <a:pt x="91" y="95"/>
                  <a:pt x="104" y="95"/>
                </a:cubicBezTo>
                <a:cubicBezTo>
                  <a:pt x="116" y="95"/>
                  <a:pt x="123" y="86"/>
                  <a:pt x="123" y="69"/>
                </a:cubicBezTo>
                <a:cubicBezTo>
                  <a:pt x="123" y="51"/>
                  <a:pt x="116" y="43"/>
                  <a:pt x="104" y="43"/>
                </a:cubicBezTo>
                <a:cubicBezTo>
                  <a:pt x="97" y="43"/>
                  <a:pt x="92" y="45"/>
                  <a:pt x="89" y="50"/>
                </a:cubicBezTo>
                <a:cubicBezTo>
                  <a:pt x="86" y="54"/>
                  <a:pt x="84" y="60"/>
                  <a:pt x="84" y="69"/>
                </a:cubicBezTo>
                <a:close/>
                <a:moveTo>
                  <a:pt x="223" y="69"/>
                </a:moveTo>
                <a:cubicBezTo>
                  <a:pt x="223" y="81"/>
                  <a:pt x="220" y="91"/>
                  <a:pt x="213" y="98"/>
                </a:cubicBezTo>
                <a:cubicBezTo>
                  <a:pt x="207" y="104"/>
                  <a:pt x="198" y="108"/>
                  <a:pt x="187" y="108"/>
                </a:cubicBezTo>
                <a:cubicBezTo>
                  <a:pt x="180" y="108"/>
                  <a:pt x="174" y="106"/>
                  <a:pt x="168" y="103"/>
                </a:cubicBezTo>
                <a:cubicBezTo>
                  <a:pt x="163" y="100"/>
                  <a:pt x="159" y="95"/>
                  <a:pt x="156" y="89"/>
                </a:cubicBezTo>
                <a:cubicBezTo>
                  <a:pt x="153" y="83"/>
                  <a:pt x="151" y="77"/>
                  <a:pt x="151" y="69"/>
                </a:cubicBezTo>
                <a:cubicBezTo>
                  <a:pt x="151" y="56"/>
                  <a:pt x="155" y="47"/>
                  <a:pt x="161" y="40"/>
                </a:cubicBezTo>
                <a:cubicBezTo>
                  <a:pt x="167" y="33"/>
                  <a:pt x="176" y="30"/>
                  <a:pt x="187" y="30"/>
                </a:cubicBezTo>
                <a:cubicBezTo>
                  <a:pt x="198" y="30"/>
                  <a:pt x="207" y="33"/>
                  <a:pt x="213" y="40"/>
                </a:cubicBezTo>
                <a:cubicBezTo>
                  <a:pt x="220" y="47"/>
                  <a:pt x="223" y="57"/>
                  <a:pt x="223" y="69"/>
                </a:cubicBezTo>
                <a:close/>
                <a:moveTo>
                  <a:pt x="168" y="69"/>
                </a:moveTo>
                <a:cubicBezTo>
                  <a:pt x="168" y="86"/>
                  <a:pt x="174" y="95"/>
                  <a:pt x="187" y="95"/>
                </a:cubicBezTo>
                <a:cubicBezTo>
                  <a:pt x="200" y="95"/>
                  <a:pt x="206" y="86"/>
                  <a:pt x="206" y="69"/>
                </a:cubicBezTo>
                <a:cubicBezTo>
                  <a:pt x="206" y="51"/>
                  <a:pt x="200" y="43"/>
                  <a:pt x="187" y="43"/>
                </a:cubicBezTo>
                <a:cubicBezTo>
                  <a:pt x="180" y="43"/>
                  <a:pt x="175" y="45"/>
                  <a:pt x="172" y="50"/>
                </a:cubicBezTo>
                <a:cubicBezTo>
                  <a:pt x="169" y="54"/>
                  <a:pt x="168" y="60"/>
                  <a:pt x="168" y="69"/>
                </a:cubicBezTo>
                <a:close/>
                <a:moveTo>
                  <a:pt x="255" y="67"/>
                </a:moveTo>
                <a:cubicBezTo>
                  <a:pt x="264" y="55"/>
                  <a:pt x="264" y="55"/>
                  <a:pt x="264" y="55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275" y="64"/>
                  <a:pt x="275" y="64"/>
                  <a:pt x="275" y="64"/>
                </a:cubicBezTo>
                <a:cubicBezTo>
                  <a:pt x="307" y="107"/>
                  <a:pt x="307" y="107"/>
                  <a:pt x="307" y="107"/>
                </a:cubicBezTo>
                <a:cubicBezTo>
                  <a:pt x="288" y="107"/>
                  <a:pt x="288" y="107"/>
                  <a:pt x="288" y="107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55" y="81"/>
                  <a:pt x="255" y="81"/>
                  <a:pt x="255" y="81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39" y="107"/>
                  <a:pt x="239" y="107"/>
                  <a:pt x="239" y="107"/>
                </a:cubicBezTo>
                <a:cubicBezTo>
                  <a:pt x="239" y="0"/>
                  <a:pt x="239" y="0"/>
                  <a:pt x="23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52"/>
                  <a:pt x="255" y="52"/>
                  <a:pt x="255" y="52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7"/>
                  <a:pt x="255" y="67"/>
                  <a:pt x="255" y="67"/>
                </a:cubicBezTo>
                <a:close/>
                <a:moveTo>
                  <a:pt x="334" y="107"/>
                </a:moveTo>
                <a:cubicBezTo>
                  <a:pt x="318" y="107"/>
                  <a:pt x="318" y="107"/>
                  <a:pt x="318" y="107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34" y="31"/>
                  <a:pt x="334" y="31"/>
                  <a:pt x="334" y="31"/>
                </a:cubicBezTo>
                <a:cubicBezTo>
                  <a:pt x="334" y="107"/>
                  <a:pt x="334" y="107"/>
                  <a:pt x="334" y="107"/>
                </a:cubicBezTo>
                <a:close/>
                <a:moveTo>
                  <a:pt x="317" y="11"/>
                </a:moveTo>
                <a:cubicBezTo>
                  <a:pt x="317" y="8"/>
                  <a:pt x="317" y="6"/>
                  <a:pt x="319" y="4"/>
                </a:cubicBezTo>
                <a:cubicBezTo>
                  <a:pt x="321" y="3"/>
                  <a:pt x="323" y="2"/>
                  <a:pt x="326" y="2"/>
                </a:cubicBezTo>
                <a:cubicBezTo>
                  <a:pt x="329" y="2"/>
                  <a:pt x="331" y="3"/>
                  <a:pt x="332" y="4"/>
                </a:cubicBezTo>
                <a:cubicBezTo>
                  <a:pt x="334" y="6"/>
                  <a:pt x="335" y="8"/>
                  <a:pt x="335" y="11"/>
                </a:cubicBezTo>
                <a:cubicBezTo>
                  <a:pt x="335" y="14"/>
                  <a:pt x="334" y="16"/>
                  <a:pt x="332" y="18"/>
                </a:cubicBezTo>
                <a:cubicBezTo>
                  <a:pt x="331" y="19"/>
                  <a:pt x="329" y="20"/>
                  <a:pt x="326" y="20"/>
                </a:cubicBezTo>
                <a:cubicBezTo>
                  <a:pt x="323" y="20"/>
                  <a:pt x="321" y="19"/>
                  <a:pt x="319" y="18"/>
                </a:cubicBezTo>
                <a:cubicBezTo>
                  <a:pt x="317" y="16"/>
                  <a:pt x="317" y="14"/>
                  <a:pt x="317" y="11"/>
                </a:cubicBezTo>
                <a:close/>
                <a:moveTo>
                  <a:pt x="421" y="107"/>
                </a:moveTo>
                <a:cubicBezTo>
                  <a:pt x="405" y="107"/>
                  <a:pt x="405" y="107"/>
                  <a:pt x="405" y="107"/>
                </a:cubicBezTo>
                <a:cubicBezTo>
                  <a:pt x="405" y="60"/>
                  <a:pt x="405" y="60"/>
                  <a:pt x="405" y="60"/>
                </a:cubicBezTo>
                <a:cubicBezTo>
                  <a:pt x="405" y="54"/>
                  <a:pt x="404" y="50"/>
                  <a:pt x="402" y="47"/>
                </a:cubicBezTo>
                <a:cubicBezTo>
                  <a:pt x="399" y="44"/>
                  <a:pt x="396" y="43"/>
                  <a:pt x="390" y="43"/>
                </a:cubicBezTo>
                <a:cubicBezTo>
                  <a:pt x="384" y="43"/>
                  <a:pt x="379" y="45"/>
                  <a:pt x="376" y="49"/>
                </a:cubicBezTo>
                <a:cubicBezTo>
                  <a:pt x="372" y="53"/>
                  <a:pt x="371" y="60"/>
                  <a:pt x="371" y="69"/>
                </a:cubicBezTo>
                <a:cubicBezTo>
                  <a:pt x="371" y="107"/>
                  <a:pt x="371" y="107"/>
                  <a:pt x="371" y="107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55" y="31"/>
                  <a:pt x="355" y="31"/>
                  <a:pt x="355" y="31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3" y="37"/>
                  <a:pt x="376" y="35"/>
                  <a:pt x="380" y="33"/>
                </a:cubicBezTo>
                <a:cubicBezTo>
                  <a:pt x="384" y="31"/>
                  <a:pt x="389" y="30"/>
                  <a:pt x="394" y="30"/>
                </a:cubicBezTo>
                <a:cubicBezTo>
                  <a:pt x="412" y="30"/>
                  <a:pt x="421" y="39"/>
                  <a:pt x="421" y="57"/>
                </a:cubicBezTo>
                <a:cubicBezTo>
                  <a:pt x="421" y="107"/>
                  <a:pt x="421" y="107"/>
                  <a:pt x="421" y="107"/>
                </a:cubicBezTo>
                <a:close/>
                <a:moveTo>
                  <a:pt x="505" y="31"/>
                </a:moveTo>
                <a:cubicBezTo>
                  <a:pt x="505" y="40"/>
                  <a:pt x="505" y="40"/>
                  <a:pt x="505" y="40"/>
                </a:cubicBezTo>
                <a:cubicBezTo>
                  <a:pt x="493" y="42"/>
                  <a:pt x="493" y="42"/>
                  <a:pt x="493" y="42"/>
                </a:cubicBezTo>
                <a:cubicBezTo>
                  <a:pt x="494" y="44"/>
                  <a:pt x="495" y="46"/>
                  <a:pt x="496" y="48"/>
                </a:cubicBezTo>
                <a:cubicBezTo>
                  <a:pt x="496" y="50"/>
                  <a:pt x="497" y="53"/>
                  <a:pt x="497" y="55"/>
                </a:cubicBezTo>
                <a:cubicBezTo>
                  <a:pt x="497" y="63"/>
                  <a:pt x="494" y="69"/>
                  <a:pt x="489" y="74"/>
                </a:cubicBezTo>
                <a:cubicBezTo>
                  <a:pt x="483" y="78"/>
                  <a:pt x="476" y="81"/>
                  <a:pt x="466" y="81"/>
                </a:cubicBezTo>
                <a:cubicBezTo>
                  <a:pt x="464" y="81"/>
                  <a:pt x="462" y="80"/>
                  <a:pt x="460" y="80"/>
                </a:cubicBezTo>
                <a:cubicBezTo>
                  <a:pt x="456" y="82"/>
                  <a:pt x="455" y="85"/>
                  <a:pt x="455" y="88"/>
                </a:cubicBezTo>
                <a:cubicBezTo>
                  <a:pt x="455" y="89"/>
                  <a:pt x="455" y="91"/>
                  <a:pt x="457" y="91"/>
                </a:cubicBezTo>
                <a:cubicBezTo>
                  <a:pt x="459" y="92"/>
                  <a:pt x="462" y="93"/>
                  <a:pt x="466" y="93"/>
                </a:cubicBezTo>
                <a:cubicBezTo>
                  <a:pt x="479" y="93"/>
                  <a:pt x="479" y="93"/>
                  <a:pt x="479" y="93"/>
                </a:cubicBezTo>
                <a:cubicBezTo>
                  <a:pt x="488" y="93"/>
                  <a:pt x="494" y="94"/>
                  <a:pt x="498" y="98"/>
                </a:cubicBezTo>
                <a:cubicBezTo>
                  <a:pt x="503" y="102"/>
                  <a:pt x="505" y="107"/>
                  <a:pt x="505" y="113"/>
                </a:cubicBezTo>
                <a:cubicBezTo>
                  <a:pt x="505" y="122"/>
                  <a:pt x="501" y="129"/>
                  <a:pt x="494" y="133"/>
                </a:cubicBezTo>
                <a:cubicBezTo>
                  <a:pt x="487" y="138"/>
                  <a:pt x="477" y="140"/>
                  <a:pt x="463" y="140"/>
                </a:cubicBezTo>
                <a:cubicBezTo>
                  <a:pt x="453" y="140"/>
                  <a:pt x="445" y="138"/>
                  <a:pt x="440" y="135"/>
                </a:cubicBezTo>
                <a:cubicBezTo>
                  <a:pt x="435" y="131"/>
                  <a:pt x="432" y="126"/>
                  <a:pt x="432" y="119"/>
                </a:cubicBezTo>
                <a:cubicBezTo>
                  <a:pt x="432" y="114"/>
                  <a:pt x="433" y="111"/>
                  <a:pt x="436" y="107"/>
                </a:cubicBezTo>
                <a:cubicBezTo>
                  <a:pt x="439" y="104"/>
                  <a:pt x="443" y="102"/>
                  <a:pt x="449" y="101"/>
                </a:cubicBezTo>
                <a:cubicBezTo>
                  <a:pt x="446" y="100"/>
                  <a:pt x="445" y="98"/>
                  <a:pt x="443" y="96"/>
                </a:cubicBezTo>
                <a:cubicBezTo>
                  <a:pt x="442" y="94"/>
                  <a:pt x="441" y="92"/>
                  <a:pt x="441" y="90"/>
                </a:cubicBezTo>
                <a:cubicBezTo>
                  <a:pt x="441" y="87"/>
                  <a:pt x="442" y="85"/>
                  <a:pt x="444" y="83"/>
                </a:cubicBezTo>
                <a:cubicBezTo>
                  <a:pt x="445" y="81"/>
                  <a:pt x="448" y="79"/>
                  <a:pt x="451" y="77"/>
                </a:cubicBezTo>
                <a:cubicBezTo>
                  <a:pt x="447" y="75"/>
                  <a:pt x="444" y="73"/>
                  <a:pt x="441" y="69"/>
                </a:cubicBezTo>
                <a:cubicBezTo>
                  <a:pt x="439" y="65"/>
                  <a:pt x="438" y="61"/>
                  <a:pt x="438" y="55"/>
                </a:cubicBezTo>
                <a:cubicBezTo>
                  <a:pt x="438" y="47"/>
                  <a:pt x="440" y="41"/>
                  <a:pt x="445" y="36"/>
                </a:cubicBezTo>
                <a:cubicBezTo>
                  <a:pt x="450" y="32"/>
                  <a:pt x="458" y="30"/>
                  <a:pt x="467" y="30"/>
                </a:cubicBezTo>
                <a:cubicBezTo>
                  <a:pt x="469" y="30"/>
                  <a:pt x="472" y="30"/>
                  <a:pt x="474" y="30"/>
                </a:cubicBezTo>
                <a:cubicBezTo>
                  <a:pt x="476" y="30"/>
                  <a:pt x="478" y="31"/>
                  <a:pt x="479" y="31"/>
                </a:cubicBezTo>
                <a:cubicBezTo>
                  <a:pt x="505" y="31"/>
                  <a:pt x="505" y="31"/>
                  <a:pt x="505" y="31"/>
                </a:cubicBezTo>
                <a:close/>
                <a:moveTo>
                  <a:pt x="446" y="118"/>
                </a:moveTo>
                <a:cubicBezTo>
                  <a:pt x="446" y="122"/>
                  <a:pt x="448" y="124"/>
                  <a:pt x="451" y="126"/>
                </a:cubicBezTo>
                <a:cubicBezTo>
                  <a:pt x="454" y="128"/>
                  <a:pt x="458" y="129"/>
                  <a:pt x="464" y="129"/>
                </a:cubicBezTo>
                <a:cubicBezTo>
                  <a:pt x="473" y="129"/>
                  <a:pt x="479" y="128"/>
                  <a:pt x="483" y="125"/>
                </a:cubicBezTo>
                <a:cubicBezTo>
                  <a:pt x="488" y="123"/>
                  <a:pt x="490" y="120"/>
                  <a:pt x="490" y="115"/>
                </a:cubicBezTo>
                <a:cubicBezTo>
                  <a:pt x="490" y="112"/>
                  <a:pt x="489" y="110"/>
                  <a:pt x="486" y="108"/>
                </a:cubicBezTo>
                <a:cubicBezTo>
                  <a:pt x="484" y="107"/>
                  <a:pt x="480" y="106"/>
                  <a:pt x="473" y="106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57" y="106"/>
                  <a:pt x="453" y="107"/>
                  <a:pt x="450" y="110"/>
                </a:cubicBezTo>
                <a:cubicBezTo>
                  <a:pt x="448" y="112"/>
                  <a:pt x="446" y="115"/>
                  <a:pt x="446" y="118"/>
                </a:cubicBezTo>
                <a:close/>
                <a:moveTo>
                  <a:pt x="453" y="55"/>
                </a:moveTo>
                <a:cubicBezTo>
                  <a:pt x="453" y="60"/>
                  <a:pt x="454" y="64"/>
                  <a:pt x="457" y="66"/>
                </a:cubicBezTo>
                <a:cubicBezTo>
                  <a:pt x="459" y="69"/>
                  <a:pt x="463" y="70"/>
                  <a:pt x="467" y="70"/>
                </a:cubicBezTo>
                <a:cubicBezTo>
                  <a:pt x="476" y="70"/>
                  <a:pt x="481" y="65"/>
                  <a:pt x="481" y="55"/>
                </a:cubicBezTo>
                <a:cubicBezTo>
                  <a:pt x="481" y="50"/>
                  <a:pt x="480" y="47"/>
                  <a:pt x="478" y="44"/>
                </a:cubicBezTo>
                <a:cubicBezTo>
                  <a:pt x="475" y="41"/>
                  <a:pt x="472" y="40"/>
                  <a:pt x="467" y="40"/>
                </a:cubicBezTo>
                <a:cubicBezTo>
                  <a:pt x="463" y="40"/>
                  <a:pt x="459" y="41"/>
                  <a:pt x="457" y="44"/>
                </a:cubicBezTo>
                <a:cubicBezTo>
                  <a:pt x="454" y="47"/>
                  <a:pt x="453" y="50"/>
                  <a:pt x="453" y="55"/>
                </a:cubicBezTo>
                <a:close/>
                <a:moveTo>
                  <a:pt x="594" y="43"/>
                </a:moveTo>
                <a:cubicBezTo>
                  <a:pt x="575" y="43"/>
                  <a:pt x="575" y="43"/>
                  <a:pt x="575" y="43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59" y="107"/>
                  <a:pt x="559" y="107"/>
                  <a:pt x="559" y="107"/>
                </a:cubicBezTo>
                <a:cubicBezTo>
                  <a:pt x="559" y="43"/>
                  <a:pt x="559" y="43"/>
                  <a:pt x="559" y="43"/>
                </a:cubicBezTo>
                <a:cubicBezTo>
                  <a:pt x="547" y="43"/>
                  <a:pt x="547" y="43"/>
                  <a:pt x="547" y="43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59" y="31"/>
                  <a:pt x="559" y="31"/>
                  <a:pt x="559" y="31"/>
                </a:cubicBezTo>
                <a:cubicBezTo>
                  <a:pt x="559" y="26"/>
                  <a:pt x="559" y="26"/>
                  <a:pt x="559" y="26"/>
                </a:cubicBezTo>
                <a:cubicBezTo>
                  <a:pt x="559" y="17"/>
                  <a:pt x="561" y="10"/>
                  <a:pt x="565" y="6"/>
                </a:cubicBezTo>
                <a:cubicBezTo>
                  <a:pt x="570" y="2"/>
                  <a:pt x="576" y="0"/>
                  <a:pt x="585" y="0"/>
                </a:cubicBezTo>
                <a:cubicBezTo>
                  <a:pt x="590" y="0"/>
                  <a:pt x="596" y="1"/>
                  <a:pt x="601" y="2"/>
                </a:cubicBezTo>
                <a:cubicBezTo>
                  <a:pt x="597" y="15"/>
                  <a:pt x="597" y="15"/>
                  <a:pt x="597" y="15"/>
                </a:cubicBezTo>
                <a:cubicBezTo>
                  <a:pt x="593" y="13"/>
                  <a:pt x="589" y="13"/>
                  <a:pt x="586" y="13"/>
                </a:cubicBezTo>
                <a:cubicBezTo>
                  <a:pt x="582" y="13"/>
                  <a:pt x="579" y="14"/>
                  <a:pt x="578" y="16"/>
                </a:cubicBezTo>
                <a:cubicBezTo>
                  <a:pt x="576" y="18"/>
                  <a:pt x="575" y="22"/>
                  <a:pt x="575" y="26"/>
                </a:cubicBezTo>
                <a:cubicBezTo>
                  <a:pt x="575" y="31"/>
                  <a:pt x="575" y="31"/>
                  <a:pt x="57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4" y="43"/>
                  <a:pt x="594" y="43"/>
                  <a:pt x="594" y="43"/>
                </a:cubicBezTo>
                <a:close/>
                <a:moveTo>
                  <a:pt x="672" y="69"/>
                </a:moveTo>
                <a:cubicBezTo>
                  <a:pt x="672" y="81"/>
                  <a:pt x="669" y="91"/>
                  <a:pt x="662" y="98"/>
                </a:cubicBezTo>
                <a:cubicBezTo>
                  <a:pt x="656" y="104"/>
                  <a:pt x="647" y="108"/>
                  <a:pt x="636" y="108"/>
                </a:cubicBezTo>
                <a:cubicBezTo>
                  <a:pt x="629" y="108"/>
                  <a:pt x="623" y="106"/>
                  <a:pt x="617" y="103"/>
                </a:cubicBezTo>
                <a:cubicBezTo>
                  <a:pt x="612" y="100"/>
                  <a:pt x="608" y="95"/>
                  <a:pt x="605" y="89"/>
                </a:cubicBezTo>
                <a:cubicBezTo>
                  <a:pt x="602" y="83"/>
                  <a:pt x="600" y="77"/>
                  <a:pt x="600" y="69"/>
                </a:cubicBezTo>
                <a:cubicBezTo>
                  <a:pt x="600" y="56"/>
                  <a:pt x="603" y="47"/>
                  <a:pt x="610" y="40"/>
                </a:cubicBezTo>
                <a:cubicBezTo>
                  <a:pt x="616" y="33"/>
                  <a:pt x="625" y="30"/>
                  <a:pt x="636" y="30"/>
                </a:cubicBezTo>
                <a:cubicBezTo>
                  <a:pt x="647" y="30"/>
                  <a:pt x="656" y="33"/>
                  <a:pt x="662" y="40"/>
                </a:cubicBezTo>
                <a:cubicBezTo>
                  <a:pt x="669" y="47"/>
                  <a:pt x="672" y="57"/>
                  <a:pt x="672" y="69"/>
                </a:cubicBezTo>
                <a:close/>
                <a:moveTo>
                  <a:pt x="617" y="69"/>
                </a:moveTo>
                <a:cubicBezTo>
                  <a:pt x="617" y="86"/>
                  <a:pt x="623" y="95"/>
                  <a:pt x="636" y="95"/>
                </a:cubicBezTo>
                <a:cubicBezTo>
                  <a:pt x="649" y="95"/>
                  <a:pt x="655" y="86"/>
                  <a:pt x="655" y="69"/>
                </a:cubicBezTo>
                <a:cubicBezTo>
                  <a:pt x="655" y="51"/>
                  <a:pt x="649" y="43"/>
                  <a:pt x="636" y="43"/>
                </a:cubicBezTo>
                <a:cubicBezTo>
                  <a:pt x="629" y="43"/>
                  <a:pt x="624" y="45"/>
                  <a:pt x="621" y="50"/>
                </a:cubicBezTo>
                <a:cubicBezTo>
                  <a:pt x="618" y="54"/>
                  <a:pt x="617" y="60"/>
                  <a:pt x="617" y="69"/>
                </a:cubicBezTo>
                <a:close/>
                <a:moveTo>
                  <a:pt x="727" y="30"/>
                </a:moveTo>
                <a:cubicBezTo>
                  <a:pt x="730" y="30"/>
                  <a:pt x="733" y="30"/>
                  <a:pt x="735" y="30"/>
                </a:cubicBezTo>
                <a:cubicBezTo>
                  <a:pt x="733" y="45"/>
                  <a:pt x="733" y="45"/>
                  <a:pt x="733" y="45"/>
                </a:cubicBezTo>
                <a:cubicBezTo>
                  <a:pt x="731" y="45"/>
                  <a:pt x="728" y="44"/>
                  <a:pt x="726" y="44"/>
                </a:cubicBezTo>
                <a:cubicBezTo>
                  <a:pt x="720" y="44"/>
                  <a:pt x="714" y="47"/>
                  <a:pt x="710" y="51"/>
                </a:cubicBezTo>
                <a:cubicBezTo>
                  <a:pt x="706" y="55"/>
                  <a:pt x="704" y="60"/>
                  <a:pt x="704" y="67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88" y="107"/>
                  <a:pt x="688" y="107"/>
                  <a:pt x="688" y="107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3" y="44"/>
                  <a:pt x="703" y="44"/>
                  <a:pt x="703" y="44"/>
                </a:cubicBezTo>
                <a:cubicBezTo>
                  <a:pt x="704" y="44"/>
                  <a:pt x="704" y="44"/>
                  <a:pt x="704" y="44"/>
                </a:cubicBezTo>
                <a:cubicBezTo>
                  <a:pt x="706" y="40"/>
                  <a:pt x="710" y="36"/>
                  <a:pt x="714" y="34"/>
                </a:cubicBezTo>
                <a:cubicBezTo>
                  <a:pt x="718" y="31"/>
                  <a:pt x="722" y="30"/>
                  <a:pt x="727" y="30"/>
                </a:cubicBezTo>
                <a:close/>
                <a:moveTo>
                  <a:pt x="875" y="57"/>
                </a:moveTo>
                <a:cubicBezTo>
                  <a:pt x="875" y="73"/>
                  <a:pt x="871" y="85"/>
                  <a:pt x="863" y="94"/>
                </a:cubicBezTo>
                <a:cubicBezTo>
                  <a:pt x="855" y="103"/>
                  <a:pt x="843" y="108"/>
                  <a:pt x="829" y="108"/>
                </a:cubicBezTo>
                <a:cubicBezTo>
                  <a:pt x="814" y="108"/>
                  <a:pt x="802" y="103"/>
                  <a:pt x="794" y="95"/>
                </a:cubicBezTo>
                <a:cubicBezTo>
                  <a:pt x="786" y="86"/>
                  <a:pt x="782" y="73"/>
                  <a:pt x="782" y="56"/>
                </a:cubicBezTo>
                <a:cubicBezTo>
                  <a:pt x="782" y="40"/>
                  <a:pt x="786" y="27"/>
                  <a:pt x="794" y="18"/>
                </a:cubicBezTo>
                <a:cubicBezTo>
                  <a:pt x="802" y="10"/>
                  <a:pt x="814" y="5"/>
                  <a:pt x="829" y="5"/>
                </a:cubicBezTo>
                <a:cubicBezTo>
                  <a:pt x="844" y="5"/>
                  <a:pt x="855" y="10"/>
                  <a:pt x="863" y="19"/>
                </a:cubicBezTo>
                <a:cubicBezTo>
                  <a:pt x="871" y="28"/>
                  <a:pt x="875" y="40"/>
                  <a:pt x="875" y="57"/>
                </a:cubicBezTo>
                <a:close/>
                <a:moveTo>
                  <a:pt x="799" y="57"/>
                </a:moveTo>
                <a:cubicBezTo>
                  <a:pt x="799" y="69"/>
                  <a:pt x="802" y="78"/>
                  <a:pt x="807" y="84"/>
                </a:cubicBezTo>
                <a:cubicBezTo>
                  <a:pt x="811" y="91"/>
                  <a:pt x="819" y="94"/>
                  <a:pt x="829" y="94"/>
                </a:cubicBezTo>
                <a:cubicBezTo>
                  <a:pt x="838" y="94"/>
                  <a:pt x="846" y="91"/>
                  <a:pt x="851" y="85"/>
                </a:cubicBezTo>
                <a:cubicBezTo>
                  <a:pt x="855" y="78"/>
                  <a:pt x="858" y="69"/>
                  <a:pt x="858" y="57"/>
                </a:cubicBezTo>
                <a:cubicBezTo>
                  <a:pt x="858" y="44"/>
                  <a:pt x="855" y="35"/>
                  <a:pt x="851" y="29"/>
                </a:cubicBezTo>
                <a:cubicBezTo>
                  <a:pt x="846" y="22"/>
                  <a:pt x="838" y="19"/>
                  <a:pt x="829" y="19"/>
                </a:cubicBezTo>
                <a:cubicBezTo>
                  <a:pt x="819" y="19"/>
                  <a:pt x="812" y="22"/>
                  <a:pt x="807" y="29"/>
                </a:cubicBezTo>
                <a:cubicBezTo>
                  <a:pt x="802" y="35"/>
                  <a:pt x="799" y="44"/>
                  <a:pt x="799" y="57"/>
                </a:cubicBezTo>
                <a:close/>
                <a:moveTo>
                  <a:pt x="931" y="108"/>
                </a:moveTo>
                <a:cubicBezTo>
                  <a:pt x="922" y="108"/>
                  <a:pt x="915" y="105"/>
                  <a:pt x="909" y="98"/>
                </a:cubicBezTo>
                <a:cubicBezTo>
                  <a:pt x="908" y="98"/>
                  <a:pt x="908" y="98"/>
                  <a:pt x="908" y="98"/>
                </a:cubicBezTo>
                <a:cubicBezTo>
                  <a:pt x="909" y="104"/>
                  <a:pt x="909" y="108"/>
                  <a:pt x="909" y="109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893" y="140"/>
                  <a:pt x="893" y="140"/>
                  <a:pt x="893" y="140"/>
                </a:cubicBezTo>
                <a:cubicBezTo>
                  <a:pt x="893" y="31"/>
                  <a:pt x="893" y="31"/>
                  <a:pt x="893" y="31"/>
                </a:cubicBezTo>
                <a:cubicBezTo>
                  <a:pt x="906" y="31"/>
                  <a:pt x="906" y="31"/>
                  <a:pt x="906" y="31"/>
                </a:cubicBezTo>
                <a:cubicBezTo>
                  <a:pt x="907" y="32"/>
                  <a:pt x="907" y="36"/>
                  <a:pt x="908" y="41"/>
                </a:cubicBezTo>
                <a:cubicBezTo>
                  <a:pt x="909" y="41"/>
                  <a:pt x="909" y="41"/>
                  <a:pt x="909" y="41"/>
                </a:cubicBezTo>
                <a:cubicBezTo>
                  <a:pt x="914" y="33"/>
                  <a:pt x="922" y="30"/>
                  <a:pt x="932" y="30"/>
                </a:cubicBezTo>
                <a:cubicBezTo>
                  <a:pt x="941" y="30"/>
                  <a:pt x="949" y="33"/>
                  <a:pt x="954" y="40"/>
                </a:cubicBezTo>
                <a:cubicBezTo>
                  <a:pt x="959" y="47"/>
                  <a:pt x="962" y="56"/>
                  <a:pt x="962" y="69"/>
                </a:cubicBezTo>
                <a:cubicBezTo>
                  <a:pt x="962" y="81"/>
                  <a:pt x="959" y="91"/>
                  <a:pt x="954" y="98"/>
                </a:cubicBezTo>
                <a:cubicBezTo>
                  <a:pt x="948" y="104"/>
                  <a:pt x="941" y="108"/>
                  <a:pt x="931" y="108"/>
                </a:cubicBezTo>
                <a:close/>
                <a:moveTo>
                  <a:pt x="928" y="43"/>
                </a:moveTo>
                <a:cubicBezTo>
                  <a:pt x="921" y="43"/>
                  <a:pt x="917" y="45"/>
                  <a:pt x="914" y="48"/>
                </a:cubicBezTo>
                <a:cubicBezTo>
                  <a:pt x="911" y="52"/>
                  <a:pt x="909" y="58"/>
                  <a:pt x="909" y="66"/>
                </a:cubicBezTo>
                <a:cubicBezTo>
                  <a:pt x="909" y="69"/>
                  <a:pt x="909" y="69"/>
                  <a:pt x="909" y="69"/>
                </a:cubicBezTo>
                <a:cubicBezTo>
                  <a:pt x="909" y="78"/>
                  <a:pt x="911" y="85"/>
                  <a:pt x="914" y="89"/>
                </a:cubicBezTo>
                <a:cubicBezTo>
                  <a:pt x="917" y="93"/>
                  <a:pt x="921" y="95"/>
                  <a:pt x="928" y="95"/>
                </a:cubicBezTo>
                <a:cubicBezTo>
                  <a:pt x="933" y="95"/>
                  <a:pt x="938" y="93"/>
                  <a:pt x="941" y="88"/>
                </a:cubicBezTo>
                <a:cubicBezTo>
                  <a:pt x="944" y="83"/>
                  <a:pt x="945" y="77"/>
                  <a:pt x="945" y="69"/>
                </a:cubicBezTo>
                <a:cubicBezTo>
                  <a:pt x="945" y="60"/>
                  <a:pt x="944" y="54"/>
                  <a:pt x="941" y="49"/>
                </a:cubicBezTo>
                <a:cubicBezTo>
                  <a:pt x="938" y="45"/>
                  <a:pt x="933" y="43"/>
                  <a:pt x="928" y="43"/>
                </a:cubicBezTo>
                <a:close/>
                <a:moveTo>
                  <a:pt x="1017" y="108"/>
                </a:moveTo>
                <a:cubicBezTo>
                  <a:pt x="1007" y="108"/>
                  <a:pt x="1000" y="105"/>
                  <a:pt x="995" y="98"/>
                </a:cubicBezTo>
                <a:cubicBezTo>
                  <a:pt x="994" y="98"/>
                  <a:pt x="994" y="98"/>
                  <a:pt x="994" y="98"/>
                </a:cubicBezTo>
                <a:cubicBezTo>
                  <a:pt x="994" y="104"/>
                  <a:pt x="995" y="108"/>
                  <a:pt x="995" y="109"/>
                </a:cubicBezTo>
                <a:cubicBezTo>
                  <a:pt x="995" y="140"/>
                  <a:pt x="995" y="140"/>
                  <a:pt x="995" y="140"/>
                </a:cubicBezTo>
                <a:cubicBezTo>
                  <a:pt x="978" y="140"/>
                  <a:pt x="978" y="140"/>
                  <a:pt x="978" y="140"/>
                </a:cubicBezTo>
                <a:cubicBezTo>
                  <a:pt x="978" y="31"/>
                  <a:pt x="978" y="31"/>
                  <a:pt x="978" y="31"/>
                </a:cubicBezTo>
                <a:cubicBezTo>
                  <a:pt x="991" y="31"/>
                  <a:pt x="991" y="31"/>
                  <a:pt x="991" y="31"/>
                </a:cubicBezTo>
                <a:cubicBezTo>
                  <a:pt x="992" y="32"/>
                  <a:pt x="993" y="36"/>
                  <a:pt x="994" y="41"/>
                </a:cubicBezTo>
                <a:cubicBezTo>
                  <a:pt x="995" y="41"/>
                  <a:pt x="995" y="41"/>
                  <a:pt x="995" y="41"/>
                </a:cubicBezTo>
                <a:cubicBezTo>
                  <a:pt x="1000" y="33"/>
                  <a:pt x="1007" y="30"/>
                  <a:pt x="1017" y="30"/>
                </a:cubicBezTo>
                <a:cubicBezTo>
                  <a:pt x="1026" y="30"/>
                  <a:pt x="1034" y="33"/>
                  <a:pt x="1039" y="40"/>
                </a:cubicBezTo>
                <a:cubicBezTo>
                  <a:pt x="1044" y="47"/>
                  <a:pt x="1047" y="56"/>
                  <a:pt x="1047" y="69"/>
                </a:cubicBezTo>
                <a:cubicBezTo>
                  <a:pt x="1047" y="81"/>
                  <a:pt x="1044" y="91"/>
                  <a:pt x="1039" y="98"/>
                </a:cubicBezTo>
                <a:cubicBezTo>
                  <a:pt x="1034" y="104"/>
                  <a:pt x="1026" y="108"/>
                  <a:pt x="1017" y="108"/>
                </a:cubicBezTo>
                <a:close/>
                <a:moveTo>
                  <a:pt x="1013" y="43"/>
                </a:moveTo>
                <a:cubicBezTo>
                  <a:pt x="1007" y="43"/>
                  <a:pt x="1002" y="45"/>
                  <a:pt x="999" y="48"/>
                </a:cubicBezTo>
                <a:cubicBezTo>
                  <a:pt x="996" y="52"/>
                  <a:pt x="995" y="58"/>
                  <a:pt x="995" y="66"/>
                </a:cubicBezTo>
                <a:cubicBezTo>
                  <a:pt x="995" y="69"/>
                  <a:pt x="995" y="69"/>
                  <a:pt x="995" y="69"/>
                </a:cubicBezTo>
                <a:cubicBezTo>
                  <a:pt x="995" y="78"/>
                  <a:pt x="996" y="85"/>
                  <a:pt x="999" y="89"/>
                </a:cubicBezTo>
                <a:cubicBezTo>
                  <a:pt x="1002" y="93"/>
                  <a:pt x="1007" y="95"/>
                  <a:pt x="1013" y="95"/>
                </a:cubicBezTo>
                <a:cubicBezTo>
                  <a:pt x="1019" y="95"/>
                  <a:pt x="1023" y="93"/>
                  <a:pt x="1026" y="88"/>
                </a:cubicBezTo>
                <a:cubicBezTo>
                  <a:pt x="1029" y="83"/>
                  <a:pt x="1030" y="77"/>
                  <a:pt x="1030" y="69"/>
                </a:cubicBezTo>
                <a:cubicBezTo>
                  <a:pt x="1030" y="60"/>
                  <a:pt x="1029" y="54"/>
                  <a:pt x="1026" y="49"/>
                </a:cubicBezTo>
                <a:cubicBezTo>
                  <a:pt x="1023" y="45"/>
                  <a:pt x="1019" y="43"/>
                  <a:pt x="1013" y="43"/>
                </a:cubicBezTo>
                <a:close/>
                <a:moveTo>
                  <a:pt x="1131" y="69"/>
                </a:moveTo>
                <a:cubicBezTo>
                  <a:pt x="1131" y="81"/>
                  <a:pt x="1128" y="91"/>
                  <a:pt x="1121" y="98"/>
                </a:cubicBezTo>
                <a:cubicBezTo>
                  <a:pt x="1115" y="104"/>
                  <a:pt x="1106" y="108"/>
                  <a:pt x="1095" y="108"/>
                </a:cubicBezTo>
                <a:cubicBezTo>
                  <a:pt x="1088" y="108"/>
                  <a:pt x="1082" y="106"/>
                  <a:pt x="1076" y="103"/>
                </a:cubicBezTo>
                <a:cubicBezTo>
                  <a:pt x="1071" y="100"/>
                  <a:pt x="1067" y="95"/>
                  <a:pt x="1064" y="89"/>
                </a:cubicBezTo>
                <a:cubicBezTo>
                  <a:pt x="1061" y="83"/>
                  <a:pt x="1059" y="77"/>
                  <a:pt x="1059" y="69"/>
                </a:cubicBezTo>
                <a:cubicBezTo>
                  <a:pt x="1059" y="56"/>
                  <a:pt x="1062" y="47"/>
                  <a:pt x="1069" y="40"/>
                </a:cubicBezTo>
                <a:cubicBezTo>
                  <a:pt x="1075" y="33"/>
                  <a:pt x="1084" y="30"/>
                  <a:pt x="1095" y="30"/>
                </a:cubicBezTo>
                <a:cubicBezTo>
                  <a:pt x="1106" y="30"/>
                  <a:pt x="1115" y="33"/>
                  <a:pt x="1121" y="40"/>
                </a:cubicBezTo>
                <a:cubicBezTo>
                  <a:pt x="1128" y="47"/>
                  <a:pt x="1131" y="57"/>
                  <a:pt x="1131" y="69"/>
                </a:cubicBezTo>
                <a:close/>
                <a:moveTo>
                  <a:pt x="1076" y="69"/>
                </a:moveTo>
                <a:cubicBezTo>
                  <a:pt x="1076" y="86"/>
                  <a:pt x="1082" y="95"/>
                  <a:pt x="1095" y="95"/>
                </a:cubicBezTo>
                <a:cubicBezTo>
                  <a:pt x="1108" y="95"/>
                  <a:pt x="1114" y="86"/>
                  <a:pt x="1114" y="69"/>
                </a:cubicBezTo>
                <a:cubicBezTo>
                  <a:pt x="1114" y="51"/>
                  <a:pt x="1108" y="43"/>
                  <a:pt x="1095" y="43"/>
                </a:cubicBezTo>
                <a:cubicBezTo>
                  <a:pt x="1088" y="43"/>
                  <a:pt x="1083" y="45"/>
                  <a:pt x="1080" y="50"/>
                </a:cubicBezTo>
                <a:cubicBezTo>
                  <a:pt x="1077" y="54"/>
                  <a:pt x="1076" y="60"/>
                  <a:pt x="1076" y="69"/>
                </a:cubicBezTo>
                <a:close/>
                <a:moveTo>
                  <a:pt x="1186" y="30"/>
                </a:moveTo>
                <a:cubicBezTo>
                  <a:pt x="1189" y="30"/>
                  <a:pt x="1192" y="30"/>
                  <a:pt x="1194" y="30"/>
                </a:cubicBezTo>
                <a:cubicBezTo>
                  <a:pt x="1192" y="45"/>
                  <a:pt x="1192" y="45"/>
                  <a:pt x="1192" y="45"/>
                </a:cubicBezTo>
                <a:cubicBezTo>
                  <a:pt x="1190" y="45"/>
                  <a:pt x="1187" y="44"/>
                  <a:pt x="1185" y="44"/>
                </a:cubicBezTo>
                <a:cubicBezTo>
                  <a:pt x="1179" y="44"/>
                  <a:pt x="1173" y="47"/>
                  <a:pt x="1169" y="51"/>
                </a:cubicBezTo>
                <a:cubicBezTo>
                  <a:pt x="1165" y="55"/>
                  <a:pt x="1163" y="60"/>
                  <a:pt x="1163" y="67"/>
                </a:cubicBezTo>
                <a:cubicBezTo>
                  <a:pt x="1163" y="107"/>
                  <a:pt x="1163" y="107"/>
                  <a:pt x="1163" y="107"/>
                </a:cubicBezTo>
                <a:cubicBezTo>
                  <a:pt x="1147" y="107"/>
                  <a:pt x="1147" y="107"/>
                  <a:pt x="1147" y="107"/>
                </a:cubicBezTo>
                <a:cubicBezTo>
                  <a:pt x="1147" y="31"/>
                  <a:pt x="1147" y="31"/>
                  <a:pt x="1147" y="31"/>
                </a:cubicBezTo>
                <a:cubicBezTo>
                  <a:pt x="1160" y="31"/>
                  <a:pt x="1160" y="31"/>
                  <a:pt x="1160" y="31"/>
                </a:cubicBezTo>
                <a:cubicBezTo>
                  <a:pt x="1162" y="44"/>
                  <a:pt x="1162" y="44"/>
                  <a:pt x="1162" y="44"/>
                </a:cubicBezTo>
                <a:cubicBezTo>
                  <a:pt x="1163" y="44"/>
                  <a:pt x="1163" y="44"/>
                  <a:pt x="1163" y="44"/>
                </a:cubicBezTo>
                <a:cubicBezTo>
                  <a:pt x="1165" y="40"/>
                  <a:pt x="1169" y="36"/>
                  <a:pt x="1173" y="34"/>
                </a:cubicBezTo>
                <a:cubicBezTo>
                  <a:pt x="1177" y="31"/>
                  <a:pt x="1181" y="30"/>
                  <a:pt x="1186" y="30"/>
                </a:cubicBezTo>
                <a:close/>
                <a:moveTo>
                  <a:pt x="1234" y="95"/>
                </a:moveTo>
                <a:cubicBezTo>
                  <a:pt x="1238" y="95"/>
                  <a:pt x="1242" y="94"/>
                  <a:pt x="1246" y="93"/>
                </a:cubicBezTo>
                <a:cubicBezTo>
                  <a:pt x="1246" y="105"/>
                  <a:pt x="1246" y="105"/>
                  <a:pt x="1246" y="105"/>
                </a:cubicBezTo>
                <a:cubicBezTo>
                  <a:pt x="1244" y="106"/>
                  <a:pt x="1242" y="107"/>
                  <a:pt x="1239" y="107"/>
                </a:cubicBezTo>
                <a:cubicBezTo>
                  <a:pt x="1236" y="108"/>
                  <a:pt x="1233" y="108"/>
                  <a:pt x="1230" y="108"/>
                </a:cubicBezTo>
                <a:cubicBezTo>
                  <a:pt x="1215" y="108"/>
                  <a:pt x="1207" y="100"/>
                  <a:pt x="1207" y="84"/>
                </a:cubicBezTo>
                <a:cubicBezTo>
                  <a:pt x="1207" y="43"/>
                  <a:pt x="1207" y="43"/>
                  <a:pt x="1207" y="43"/>
                </a:cubicBezTo>
                <a:cubicBezTo>
                  <a:pt x="1197" y="43"/>
                  <a:pt x="1197" y="43"/>
                  <a:pt x="1197" y="43"/>
                </a:cubicBezTo>
                <a:cubicBezTo>
                  <a:pt x="1197" y="36"/>
                  <a:pt x="1197" y="36"/>
                  <a:pt x="1197" y="36"/>
                </a:cubicBezTo>
                <a:cubicBezTo>
                  <a:pt x="1208" y="30"/>
                  <a:pt x="1208" y="30"/>
                  <a:pt x="1208" y="30"/>
                </a:cubicBezTo>
                <a:cubicBezTo>
                  <a:pt x="1214" y="14"/>
                  <a:pt x="1214" y="14"/>
                  <a:pt x="1214" y="14"/>
                </a:cubicBezTo>
                <a:cubicBezTo>
                  <a:pt x="1223" y="14"/>
                  <a:pt x="1223" y="14"/>
                  <a:pt x="1223" y="14"/>
                </a:cubicBezTo>
                <a:cubicBezTo>
                  <a:pt x="1223" y="31"/>
                  <a:pt x="1223" y="31"/>
                  <a:pt x="1223" y="31"/>
                </a:cubicBezTo>
                <a:cubicBezTo>
                  <a:pt x="1245" y="31"/>
                  <a:pt x="1245" y="31"/>
                  <a:pt x="1245" y="31"/>
                </a:cubicBezTo>
                <a:cubicBezTo>
                  <a:pt x="1245" y="43"/>
                  <a:pt x="1245" y="43"/>
                  <a:pt x="1245" y="43"/>
                </a:cubicBezTo>
                <a:cubicBezTo>
                  <a:pt x="1223" y="43"/>
                  <a:pt x="1223" y="43"/>
                  <a:pt x="1223" y="43"/>
                </a:cubicBezTo>
                <a:cubicBezTo>
                  <a:pt x="1223" y="84"/>
                  <a:pt x="1223" y="84"/>
                  <a:pt x="1223" y="84"/>
                </a:cubicBezTo>
                <a:cubicBezTo>
                  <a:pt x="1223" y="88"/>
                  <a:pt x="1224" y="90"/>
                  <a:pt x="1226" y="92"/>
                </a:cubicBezTo>
                <a:cubicBezTo>
                  <a:pt x="1228" y="94"/>
                  <a:pt x="1231" y="95"/>
                  <a:pt x="1234" y="95"/>
                </a:cubicBezTo>
                <a:close/>
                <a:moveTo>
                  <a:pt x="1312" y="107"/>
                </a:moveTo>
                <a:cubicBezTo>
                  <a:pt x="1310" y="97"/>
                  <a:pt x="1310" y="97"/>
                  <a:pt x="1310" y="97"/>
                </a:cubicBezTo>
                <a:cubicBezTo>
                  <a:pt x="1309" y="97"/>
                  <a:pt x="1309" y="97"/>
                  <a:pt x="1309" y="97"/>
                </a:cubicBezTo>
                <a:cubicBezTo>
                  <a:pt x="1307" y="100"/>
                  <a:pt x="1304" y="103"/>
                  <a:pt x="1300" y="105"/>
                </a:cubicBezTo>
                <a:cubicBezTo>
                  <a:pt x="1296" y="107"/>
                  <a:pt x="1291" y="108"/>
                  <a:pt x="1286" y="108"/>
                </a:cubicBezTo>
                <a:cubicBezTo>
                  <a:pt x="1276" y="108"/>
                  <a:pt x="1270" y="106"/>
                  <a:pt x="1265" y="101"/>
                </a:cubicBezTo>
                <a:cubicBezTo>
                  <a:pt x="1261" y="97"/>
                  <a:pt x="1258" y="90"/>
                  <a:pt x="1258" y="80"/>
                </a:cubicBezTo>
                <a:cubicBezTo>
                  <a:pt x="1258" y="31"/>
                  <a:pt x="1258" y="31"/>
                  <a:pt x="1258" y="31"/>
                </a:cubicBezTo>
                <a:cubicBezTo>
                  <a:pt x="1274" y="31"/>
                  <a:pt x="1274" y="31"/>
                  <a:pt x="1274" y="31"/>
                </a:cubicBezTo>
                <a:cubicBezTo>
                  <a:pt x="1274" y="78"/>
                  <a:pt x="1274" y="78"/>
                  <a:pt x="1274" y="78"/>
                </a:cubicBezTo>
                <a:cubicBezTo>
                  <a:pt x="1274" y="83"/>
                  <a:pt x="1276" y="88"/>
                  <a:pt x="1278" y="91"/>
                </a:cubicBezTo>
                <a:cubicBezTo>
                  <a:pt x="1280" y="94"/>
                  <a:pt x="1284" y="95"/>
                  <a:pt x="1289" y="95"/>
                </a:cubicBezTo>
                <a:cubicBezTo>
                  <a:pt x="1296" y="95"/>
                  <a:pt x="1301" y="93"/>
                  <a:pt x="1304" y="89"/>
                </a:cubicBezTo>
                <a:cubicBezTo>
                  <a:pt x="1307" y="85"/>
                  <a:pt x="1309" y="78"/>
                  <a:pt x="1309" y="69"/>
                </a:cubicBezTo>
                <a:cubicBezTo>
                  <a:pt x="1309" y="31"/>
                  <a:pt x="1309" y="31"/>
                  <a:pt x="1309" y="31"/>
                </a:cubicBezTo>
                <a:cubicBezTo>
                  <a:pt x="1325" y="31"/>
                  <a:pt x="1325" y="31"/>
                  <a:pt x="1325" y="31"/>
                </a:cubicBezTo>
                <a:cubicBezTo>
                  <a:pt x="1325" y="107"/>
                  <a:pt x="1325" y="107"/>
                  <a:pt x="1325" y="107"/>
                </a:cubicBezTo>
                <a:cubicBezTo>
                  <a:pt x="1312" y="107"/>
                  <a:pt x="1312" y="107"/>
                  <a:pt x="1312" y="107"/>
                </a:cubicBezTo>
                <a:close/>
                <a:moveTo>
                  <a:pt x="1412" y="107"/>
                </a:moveTo>
                <a:cubicBezTo>
                  <a:pt x="1396" y="107"/>
                  <a:pt x="1396" y="107"/>
                  <a:pt x="1396" y="107"/>
                </a:cubicBezTo>
                <a:cubicBezTo>
                  <a:pt x="1396" y="60"/>
                  <a:pt x="1396" y="60"/>
                  <a:pt x="1396" y="60"/>
                </a:cubicBezTo>
                <a:cubicBezTo>
                  <a:pt x="1396" y="54"/>
                  <a:pt x="1395" y="50"/>
                  <a:pt x="1393" y="47"/>
                </a:cubicBezTo>
                <a:cubicBezTo>
                  <a:pt x="1390" y="44"/>
                  <a:pt x="1387" y="43"/>
                  <a:pt x="1382" y="43"/>
                </a:cubicBezTo>
                <a:cubicBezTo>
                  <a:pt x="1375" y="43"/>
                  <a:pt x="1370" y="45"/>
                  <a:pt x="1367" y="49"/>
                </a:cubicBezTo>
                <a:cubicBezTo>
                  <a:pt x="1364" y="53"/>
                  <a:pt x="1362" y="60"/>
                  <a:pt x="1362" y="69"/>
                </a:cubicBezTo>
                <a:cubicBezTo>
                  <a:pt x="1362" y="107"/>
                  <a:pt x="1362" y="107"/>
                  <a:pt x="1362" y="107"/>
                </a:cubicBezTo>
                <a:cubicBezTo>
                  <a:pt x="1346" y="107"/>
                  <a:pt x="1346" y="107"/>
                  <a:pt x="1346" y="107"/>
                </a:cubicBezTo>
                <a:cubicBezTo>
                  <a:pt x="1346" y="31"/>
                  <a:pt x="1346" y="31"/>
                  <a:pt x="1346" y="31"/>
                </a:cubicBezTo>
                <a:cubicBezTo>
                  <a:pt x="1358" y="31"/>
                  <a:pt x="1358" y="31"/>
                  <a:pt x="1358" y="31"/>
                </a:cubicBezTo>
                <a:cubicBezTo>
                  <a:pt x="1361" y="41"/>
                  <a:pt x="1361" y="41"/>
                  <a:pt x="1361" y="41"/>
                </a:cubicBezTo>
                <a:cubicBezTo>
                  <a:pt x="1362" y="41"/>
                  <a:pt x="1362" y="41"/>
                  <a:pt x="1362" y="41"/>
                </a:cubicBezTo>
                <a:cubicBezTo>
                  <a:pt x="1364" y="37"/>
                  <a:pt x="1367" y="35"/>
                  <a:pt x="1371" y="33"/>
                </a:cubicBezTo>
                <a:cubicBezTo>
                  <a:pt x="1375" y="31"/>
                  <a:pt x="1380" y="30"/>
                  <a:pt x="1385" y="30"/>
                </a:cubicBezTo>
                <a:cubicBezTo>
                  <a:pt x="1403" y="30"/>
                  <a:pt x="1412" y="39"/>
                  <a:pt x="1412" y="57"/>
                </a:cubicBezTo>
                <a:cubicBezTo>
                  <a:pt x="1412" y="107"/>
                  <a:pt x="1412" y="107"/>
                  <a:pt x="1412" y="107"/>
                </a:cubicBezTo>
                <a:close/>
                <a:moveTo>
                  <a:pt x="1449" y="107"/>
                </a:moveTo>
                <a:cubicBezTo>
                  <a:pt x="1433" y="107"/>
                  <a:pt x="1433" y="107"/>
                  <a:pt x="1433" y="107"/>
                </a:cubicBezTo>
                <a:cubicBezTo>
                  <a:pt x="1433" y="31"/>
                  <a:pt x="1433" y="31"/>
                  <a:pt x="1433" y="31"/>
                </a:cubicBezTo>
                <a:cubicBezTo>
                  <a:pt x="1449" y="31"/>
                  <a:pt x="1449" y="31"/>
                  <a:pt x="1449" y="31"/>
                </a:cubicBezTo>
                <a:cubicBezTo>
                  <a:pt x="1449" y="107"/>
                  <a:pt x="1449" y="107"/>
                  <a:pt x="1449" y="107"/>
                </a:cubicBezTo>
                <a:close/>
                <a:moveTo>
                  <a:pt x="1432" y="11"/>
                </a:moveTo>
                <a:cubicBezTo>
                  <a:pt x="1432" y="8"/>
                  <a:pt x="1433" y="6"/>
                  <a:pt x="1434" y="4"/>
                </a:cubicBezTo>
                <a:cubicBezTo>
                  <a:pt x="1436" y="3"/>
                  <a:pt x="1438" y="2"/>
                  <a:pt x="1441" y="2"/>
                </a:cubicBezTo>
                <a:cubicBezTo>
                  <a:pt x="1444" y="2"/>
                  <a:pt x="1446" y="3"/>
                  <a:pt x="1448" y="4"/>
                </a:cubicBezTo>
                <a:cubicBezTo>
                  <a:pt x="1449" y="6"/>
                  <a:pt x="1450" y="8"/>
                  <a:pt x="1450" y="11"/>
                </a:cubicBezTo>
                <a:cubicBezTo>
                  <a:pt x="1450" y="14"/>
                  <a:pt x="1449" y="16"/>
                  <a:pt x="1448" y="18"/>
                </a:cubicBezTo>
                <a:cubicBezTo>
                  <a:pt x="1446" y="19"/>
                  <a:pt x="1444" y="20"/>
                  <a:pt x="1441" y="20"/>
                </a:cubicBezTo>
                <a:cubicBezTo>
                  <a:pt x="1438" y="20"/>
                  <a:pt x="1436" y="19"/>
                  <a:pt x="1434" y="18"/>
                </a:cubicBezTo>
                <a:cubicBezTo>
                  <a:pt x="1433" y="16"/>
                  <a:pt x="1432" y="14"/>
                  <a:pt x="1432" y="11"/>
                </a:cubicBezTo>
                <a:close/>
                <a:moveTo>
                  <a:pt x="1498" y="95"/>
                </a:moveTo>
                <a:cubicBezTo>
                  <a:pt x="1502" y="95"/>
                  <a:pt x="1506" y="94"/>
                  <a:pt x="1510" y="93"/>
                </a:cubicBezTo>
                <a:cubicBezTo>
                  <a:pt x="1510" y="105"/>
                  <a:pt x="1510" y="105"/>
                  <a:pt x="1510" y="105"/>
                </a:cubicBezTo>
                <a:cubicBezTo>
                  <a:pt x="1508" y="106"/>
                  <a:pt x="1506" y="107"/>
                  <a:pt x="1503" y="107"/>
                </a:cubicBezTo>
                <a:cubicBezTo>
                  <a:pt x="1500" y="108"/>
                  <a:pt x="1497" y="108"/>
                  <a:pt x="1494" y="108"/>
                </a:cubicBezTo>
                <a:cubicBezTo>
                  <a:pt x="1479" y="108"/>
                  <a:pt x="1472" y="100"/>
                  <a:pt x="1472" y="84"/>
                </a:cubicBezTo>
                <a:cubicBezTo>
                  <a:pt x="1472" y="43"/>
                  <a:pt x="1472" y="43"/>
                  <a:pt x="1472" y="43"/>
                </a:cubicBezTo>
                <a:cubicBezTo>
                  <a:pt x="1461" y="43"/>
                  <a:pt x="1461" y="43"/>
                  <a:pt x="1461" y="43"/>
                </a:cubicBezTo>
                <a:cubicBezTo>
                  <a:pt x="1461" y="36"/>
                  <a:pt x="1461" y="36"/>
                  <a:pt x="1461" y="36"/>
                </a:cubicBezTo>
                <a:cubicBezTo>
                  <a:pt x="1472" y="30"/>
                  <a:pt x="1472" y="30"/>
                  <a:pt x="1472" y="30"/>
                </a:cubicBezTo>
                <a:cubicBezTo>
                  <a:pt x="1478" y="14"/>
                  <a:pt x="1478" y="14"/>
                  <a:pt x="1478" y="14"/>
                </a:cubicBezTo>
                <a:cubicBezTo>
                  <a:pt x="1488" y="14"/>
                  <a:pt x="1488" y="14"/>
                  <a:pt x="1488" y="14"/>
                </a:cubicBezTo>
                <a:cubicBezTo>
                  <a:pt x="1488" y="31"/>
                  <a:pt x="1488" y="31"/>
                  <a:pt x="1488" y="31"/>
                </a:cubicBezTo>
                <a:cubicBezTo>
                  <a:pt x="1509" y="31"/>
                  <a:pt x="1509" y="31"/>
                  <a:pt x="1509" y="31"/>
                </a:cubicBezTo>
                <a:cubicBezTo>
                  <a:pt x="1509" y="43"/>
                  <a:pt x="1509" y="43"/>
                  <a:pt x="1509" y="43"/>
                </a:cubicBezTo>
                <a:cubicBezTo>
                  <a:pt x="1488" y="43"/>
                  <a:pt x="1488" y="43"/>
                  <a:pt x="1488" y="43"/>
                </a:cubicBezTo>
                <a:cubicBezTo>
                  <a:pt x="1488" y="84"/>
                  <a:pt x="1488" y="84"/>
                  <a:pt x="1488" y="84"/>
                </a:cubicBezTo>
                <a:cubicBezTo>
                  <a:pt x="1488" y="88"/>
                  <a:pt x="1489" y="90"/>
                  <a:pt x="1491" y="92"/>
                </a:cubicBezTo>
                <a:cubicBezTo>
                  <a:pt x="1492" y="94"/>
                  <a:pt x="1495" y="95"/>
                  <a:pt x="1498" y="95"/>
                </a:cubicBezTo>
                <a:close/>
                <a:moveTo>
                  <a:pt x="1539" y="107"/>
                </a:moveTo>
                <a:cubicBezTo>
                  <a:pt x="1523" y="107"/>
                  <a:pt x="1523" y="107"/>
                  <a:pt x="1523" y="107"/>
                </a:cubicBezTo>
                <a:cubicBezTo>
                  <a:pt x="1523" y="31"/>
                  <a:pt x="1523" y="31"/>
                  <a:pt x="1523" y="31"/>
                </a:cubicBezTo>
                <a:cubicBezTo>
                  <a:pt x="1539" y="31"/>
                  <a:pt x="1539" y="31"/>
                  <a:pt x="1539" y="31"/>
                </a:cubicBezTo>
                <a:cubicBezTo>
                  <a:pt x="1539" y="107"/>
                  <a:pt x="1539" y="107"/>
                  <a:pt x="1539" y="107"/>
                </a:cubicBezTo>
                <a:close/>
                <a:moveTo>
                  <a:pt x="1522" y="11"/>
                </a:moveTo>
                <a:cubicBezTo>
                  <a:pt x="1522" y="8"/>
                  <a:pt x="1523" y="6"/>
                  <a:pt x="1525" y="4"/>
                </a:cubicBezTo>
                <a:cubicBezTo>
                  <a:pt x="1526" y="3"/>
                  <a:pt x="1528" y="2"/>
                  <a:pt x="1531" y="2"/>
                </a:cubicBezTo>
                <a:cubicBezTo>
                  <a:pt x="1534" y="2"/>
                  <a:pt x="1536" y="3"/>
                  <a:pt x="1538" y="4"/>
                </a:cubicBezTo>
                <a:cubicBezTo>
                  <a:pt x="1539" y="6"/>
                  <a:pt x="1540" y="8"/>
                  <a:pt x="1540" y="11"/>
                </a:cubicBezTo>
                <a:cubicBezTo>
                  <a:pt x="1540" y="14"/>
                  <a:pt x="1539" y="16"/>
                  <a:pt x="1538" y="18"/>
                </a:cubicBezTo>
                <a:cubicBezTo>
                  <a:pt x="1536" y="19"/>
                  <a:pt x="1534" y="20"/>
                  <a:pt x="1531" y="20"/>
                </a:cubicBezTo>
                <a:cubicBezTo>
                  <a:pt x="1528" y="20"/>
                  <a:pt x="1526" y="19"/>
                  <a:pt x="1525" y="18"/>
                </a:cubicBezTo>
                <a:cubicBezTo>
                  <a:pt x="1523" y="16"/>
                  <a:pt x="1522" y="14"/>
                  <a:pt x="1522" y="11"/>
                </a:cubicBezTo>
                <a:close/>
                <a:moveTo>
                  <a:pt x="1593" y="108"/>
                </a:moveTo>
                <a:cubicBezTo>
                  <a:pt x="1582" y="108"/>
                  <a:pt x="1572" y="105"/>
                  <a:pt x="1566" y="98"/>
                </a:cubicBezTo>
                <a:cubicBezTo>
                  <a:pt x="1559" y="91"/>
                  <a:pt x="1556" y="81"/>
                  <a:pt x="1556" y="69"/>
                </a:cubicBezTo>
                <a:cubicBezTo>
                  <a:pt x="1556" y="57"/>
                  <a:pt x="1559" y="47"/>
                  <a:pt x="1565" y="40"/>
                </a:cubicBezTo>
                <a:cubicBezTo>
                  <a:pt x="1571" y="33"/>
                  <a:pt x="1580" y="30"/>
                  <a:pt x="1590" y="30"/>
                </a:cubicBezTo>
                <a:cubicBezTo>
                  <a:pt x="1600" y="30"/>
                  <a:pt x="1608" y="33"/>
                  <a:pt x="1614" y="39"/>
                </a:cubicBezTo>
                <a:cubicBezTo>
                  <a:pt x="1620" y="45"/>
                  <a:pt x="1623" y="53"/>
                  <a:pt x="1623" y="64"/>
                </a:cubicBezTo>
                <a:cubicBezTo>
                  <a:pt x="1623" y="72"/>
                  <a:pt x="1623" y="72"/>
                  <a:pt x="1623" y="72"/>
                </a:cubicBezTo>
                <a:cubicBezTo>
                  <a:pt x="1572" y="72"/>
                  <a:pt x="1572" y="72"/>
                  <a:pt x="1572" y="72"/>
                </a:cubicBezTo>
                <a:cubicBezTo>
                  <a:pt x="1573" y="80"/>
                  <a:pt x="1575" y="85"/>
                  <a:pt x="1578" y="89"/>
                </a:cubicBezTo>
                <a:cubicBezTo>
                  <a:pt x="1582" y="93"/>
                  <a:pt x="1587" y="95"/>
                  <a:pt x="1594" y="95"/>
                </a:cubicBezTo>
                <a:cubicBezTo>
                  <a:pt x="1598" y="95"/>
                  <a:pt x="1603" y="95"/>
                  <a:pt x="1606" y="94"/>
                </a:cubicBezTo>
                <a:cubicBezTo>
                  <a:pt x="1610" y="93"/>
                  <a:pt x="1614" y="92"/>
                  <a:pt x="1619" y="90"/>
                </a:cubicBezTo>
                <a:cubicBezTo>
                  <a:pt x="1619" y="103"/>
                  <a:pt x="1619" y="103"/>
                  <a:pt x="1619" y="103"/>
                </a:cubicBezTo>
                <a:cubicBezTo>
                  <a:pt x="1615" y="105"/>
                  <a:pt x="1611" y="106"/>
                  <a:pt x="1607" y="107"/>
                </a:cubicBezTo>
                <a:cubicBezTo>
                  <a:pt x="1603" y="108"/>
                  <a:pt x="1598" y="108"/>
                  <a:pt x="1593" y="108"/>
                </a:cubicBezTo>
                <a:close/>
                <a:moveTo>
                  <a:pt x="1590" y="42"/>
                </a:moveTo>
                <a:cubicBezTo>
                  <a:pt x="1585" y="42"/>
                  <a:pt x="1581" y="43"/>
                  <a:pt x="1578" y="47"/>
                </a:cubicBezTo>
                <a:cubicBezTo>
                  <a:pt x="1575" y="50"/>
                  <a:pt x="1573" y="55"/>
                  <a:pt x="1573" y="61"/>
                </a:cubicBezTo>
                <a:cubicBezTo>
                  <a:pt x="1607" y="61"/>
                  <a:pt x="1607" y="61"/>
                  <a:pt x="1607" y="61"/>
                </a:cubicBezTo>
                <a:cubicBezTo>
                  <a:pt x="1607" y="55"/>
                  <a:pt x="1605" y="50"/>
                  <a:pt x="1602" y="47"/>
                </a:cubicBezTo>
                <a:cubicBezTo>
                  <a:pt x="1599" y="43"/>
                  <a:pt x="1595" y="42"/>
                  <a:pt x="1590" y="42"/>
                </a:cubicBezTo>
                <a:close/>
                <a:moveTo>
                  <a:pt x="1690" y="85"/>
                </a:moveTo>
                <a:cubicBezTo>
                  <a:pt x="1690" y="92"/>
                  <a:pt x="1687" y="98"/>
                  <a:pt x="1682" y="102"/>
                </a:cubicBezTo>
                <a:cubicBezTo>
                  <a:pt x="1676" y="106"/>
                  <a:pt x="1669" y="108"/>
                  <a:pt x="1659" y="108"/>
                </a:cubicBezTo>
                <a:cubicBezTo>
                  <a:pt x="1649" y="108"/>
                  <a:pt x="1641" y="106"/>
                  <a:pt x="1634" y="103"/>
                </a:cubicBezTo>
                <a:cubicBezTo>
                  <a:pt x="1634" y="90"/>
                  <a:pt x="1634" y="90"/>
                  <a:pt x="1634" y="90"/>
                </a:cubicBezTo>
                <a:cubicBezTo>
                  <a:pt x="1643" y="94"/>
                  <a:pt x="1652" y="96"/>
                  <a:pt x="1659" y="96"/>
                </a:cubicBezTo>
                <a:cubicBezTo>
                  <a:pt x="1669" y="96"/>
                  <a:pt x="1674" y="93"/>
                  <a:pt x="1674" y="87"/>
                </a:cubicBezTo>
                <a:cubicBezTo>
                  <a:pt x="1674" y="85"/>
                  <a:pt x="1673" y="83"/>
                  <a:pt x="1672" y="82"/>
                </a:cubicBezTo>
                <a:cubicBezTo>
                  <a:pt x="1671" y="81"/>
                  <a:pt x="1670" y="79"/>
                  <a:pt x="1667" y="78"/>
                </a:cubicBezTo>
                <a:cubicBezTo>
                  <a:pt x="1664" y="77"/>
                  <a:pt x="1661" y="75"/>
                  <a:pt x="1657" y="73"/>
                </a:cubicBezTo>
                <a:cubicBezTo>
                  <a:pt x="1648" y="70"/>
                  <a:pt x="1642" y="67"/>
                  <a:pt x="1639" y="63"/>
                </a:cubicBezTo>
                <a:cubicBezTo>
                  <a:pt x="1636" y="60"/>
                  <a:pt x="1634" y="55"/>
                  <a:pt x="1634" y="50"/>
                </a:cubicBezTo>
                <a:cubicBezTo>
                  <a:pt x="1634" y="44"/>
                  <a:pt x="1637" y="39"/>
                  <a:pt x="1642" y="35"/>
                </a:cubicBezTo>
                <a:cubicBezTo>
                  <a:pt x="1647" y="31"/>
                  <a:pt x="1654" y="30"/>
                  <a:pt x="1663" y="30"/>
                </a:cubicBezTo>
                <a:cubicBezTo>
                  <a:pt x="1672" y="30"/>
                  <a:pt x="1681" y="31"/>
                  <a:pt x="1689" y="35"/>
                </a:cubicBezTo>
                <a:cubicBezTo>
                  <a:pt x="1683" y="47"/>
                  <a:pt x="1683" y="47"/>
                  <a:pt x="1683" y="47"/>
                </a:cubicBezTo>
                <a:cubicBezTo>
                  <a:pt x="1675" y="44"/>
                  <a:pt x="1668" y="42"/>
                  <a:pt x="1663" y="42"/>
                </a:cubicBezTo>
                <a:cubicBezTo>
                  <a:pt x="1654" y="42"/>
                  <a:pt x="1650" y="45"/>
                  <a:pt x="1650" y="49"/>
                </a:cubicBezTo>
                <a:cubicBezTo>
                  <a:pt x="1650" y="52"/>
                  <a:pt x="1651" y="54"/>
                  <a:pt x="1653" y="55"/>
                </a:cubicBezTo>
                <a:cubicBezTo>
                  <a:pt x="1656" y="57"/>
                  <a:pt x="1660" y="59"/>
                  <a:pt x="1668" y="62"/>
                </a:cubicBezTo>
                <a:cubicBezTo>
                  <a:pt x="1674" y="65"/>
                  <a:pt x="1679" y="67"/>
                  <a:pt x="1681" y="69"/>
                </a:cubicBezTo>
                <a:cubicBezTo>
                  <a:pt x="1684" y="71"/>
                  <a:pt x="1686" y="73"/>
                  <a:pt x="1688" y="76"/>
                </a:cubicBezTo>
                <a:cubicBezTo>
                  <a:pt x="1689" y="78"/>
                  <a:pt x="1690" y="81"/>
                  <a:pt x="1690" y="8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4" name="Freeform 52"/>
          <p:cNvSpPr>
            <a:spLocks noEditPoints="1"/>
          </p:cNvSpPr>
          <p:nvPr/>
        </p:nvSpPr>
        <p:spPr bwMode="auto">
          <a:xfrm>
            <a:off x="7923197" y="1849273"/>
            <a:ext cx="634179" cy="87410"/>
          </a:xfrm>
          <a:custGeom>
            <a:avLst/>
            <a:gdLst>
              <a:gd name="T0" fmla="*/ 16 w 734"/>
              <a:gd name="T1" fmla="*/ 0 h 101"/>
              <a:gd name="T2" fmla="*/ 105 w 734"/>
              <a:gd name="T3" fmla="*/ 100 h 101"/>
              <a:gd name="T4" fmla="*/ 86 w 734"/>
              <a:gd name="T5" fmla="*/ 41 h 101"/>
              <a:gd name="T6" fmla="*/ 55 w 734"/>
              <a:gd name="T7" fmla="*/ 62 h 101"/>
              <a:gd name="T8" fmla="*/ 39 w 734"/>
              <a:gd name="T9" fmla="*/ 24 h 101"/>
              <a:gd name="T10" fmla="*/ 54 w 734"/>
              <a:gd name="T11" fmla="*/ 34 h 101"/>
              <a:gd name="T12" fmla="*/ 105 w 734"/>
              <a:gd name="T13" fmla="*/ 51 h 101"/>
              <a:gd name="T14" fmla="*/ 114 w 734"/>
              <a:gd name="T15" fmla="*/ 24 h 101"/>
              <a:gd name="T16" fmla="*/ 151 w 734"/>
              <a:gd name="T17" fmla="*/ 86 h 101"/>
              <a:gd name="T18" fmla="*/ 172 w 734"/>
              <a:gd name="T19" fmla="*/ 24 h 101"/>
              <a:gd name="T20" fmla="*/ 143 w 734"/>
              <a:gd name="T21" fmla="*/ 100 h 101"/>
              <a:gd name="T22" fmla="*/ 194 w 734"/>
              <a:gd name="T23" fmla="*/ 63 h 101"/>
              <a:gd name="T24" fmla="*/ 252 w 734"/>
              <a:gd name="T25" fmla="*/ 32 h 101"/>
              <a:gd name="T26" fmla="*/ 211 w 734"/>
              <a:gd name="T27" fmla="*/ 66 h 101"/>
              <a:gd name="T28" fmla="*/ 245 w 734"/>
              <a:gd name="T29" fmla="*/ 87 h 101"/>
              <a:gd name="T30" fmla="*/ 245 w 734"/>
              <a:gd name="T31" fmla="*/ 100 h 101"/>
              <a:gd name="T32" fmla="*/ 217 w 734"/>
              <a:gd name="T33" fmla="*/ 40 h 101"/>
              <a:gd name="T34" fmla="*/ 241 w 734"/>
              <a:gd name="T35" fmla="*/ 40 h 101"/>
              <a:gd name="T36" fmla="*/ 320 w 734"/>
              <a:gd name="T37" fmla="*/ 95 h 101"/>
              <a:gd name="T38" fmla="*/ 273 w 734"/>
              <a:gd name="T39" fmla="*/ 83 h 101"/>
              <a:gd name="T40" fmla="*/ 311 w 734"/>
              <a:gd name="T41" fmla="*/ 75 h 101"/>
              <a:gd name="T42" fmla="*/ 277 w 734"/>
              <a:gd name="T43" fmla="*/ 57 h 101"/>
              <a:gd name="T44" fmla="*/ 302 w 734"/>
              <a:gd name="T45" fmla="*/ 23 h 101"/>
              <a:gd name="T46" fmla="*/ 301 w 734"/>
              <a:gd name="T47" fmla="*/ 36 h 101"/>
              <a:gd name="T48" fmla="*/ 306 w 734"/>
              <a:gd name="T49" fmla="*/ 56 h 101"/>
              <a:gd name="T50" fmla="*/ 328 w 734"/>
              <a:gd name="T51" fmla="*/ 78 h 101"/>
              <a:gd name="T52" fmla="*/ 384 w 734"/>
              <a:gd name="T53" fmla="*/ 99 h 101"/>
              <a:gd name="T54" fmla="*/ 345 w 734"/>
              <a:gd name="T55" fmla="*/ 77 h 101"/>
              <a:gd name="T56" fmla="*/ 335 w 734"/>
              <a:gd name="T57" fmla="*/ 30 h 101"/>
              <a:gd name="T58" fmla="*/ 361 w 734"/>
              <a:gd name="T59" fmla="*/ 8 h 101"/>
              <a:gd name="T60" fmla="*/ 383 w 734"/>
              <a:gd name="T61" fmla="*/ 37 h 101"/>
              <a:gd name="T62" fmla="*/ 364 w 734"/>
              <a:gd name="T63" fmla="*/ 86 h 101"/>
              <a:gd name="T64" fmla="*/ 444 w 734"/>
              <a:gd name="T65" fmla="*/ 100 h 101"/>
              <a:gd name="T66" fmla="*/ 431 w 734"/>
              <a:gd name="T67" fmla="*/ 36 h 101"/>
              <a:gd name="T68" fmla="*/ 413 w 734"/>
              <a:gd name="T69" fmla="*/ 100 h 101"/>
              <a:gd name="T70" fmla="*/ 409 w 734"/>
              <a:gd name="T71" fmla="*/ 24 h 101"/>
              <a:gd name="T72" fmla="*/ 422 w 734"/>
              <a:gd name="T73" fmla="*/ 26 h 101"/>
              <a:gd name="T74" fmla="*/ 459 w 734"/>
              <a:gd name="T75" fmla="*/ 35 h 101"/>
              <a:gd name="T76" fmla="*/ 502 w 734"/>
              <a:gd name="T77" fmla="*/ 30 h 101"/>
              <a:gd name="T78" fmla="*/ 492 w 734"/>
              <a:gd name="T79" fmla="*/ 100 h 101"/>
              <a:gd name="T80" fmla="*/ 479 w 734"/>
              <a:gd name="T81" fmla="*/ 36 h 101"/>
              <a:gd name="T82" fmla="*/ 461 w 734"/>
              <a:gd name="T83" fmla="*/ 100 h 101"/>
              <a:gd name="T84" fmla="*/ 524 w 734"/>
              <a:gd name="T85" fmla="*/ 63 h 101"/>
              <a:gd name="T86" fmla="*/ 582 w 734"/>
              <a:gd name="T87" fmla="*/ 32 h 101"/>
              <a:gd name="T88" fmla="*/ 541 w 734"/>
              <a:gd name="T89" fmla="*/ 66 h 101"/>
              <a:gd name="T90" fmla="*/ 575 w 734"/>
              <a:gd name="T91" fmla="*/ 87 h 101"/>
              <a:gd name="T92" fmla="*/ 575 w 734"/>
              <a:gd name="T93" fmla="*/ 100 h 101"/>
              <a:gd name="T94" fmla="*/ 547 w 734"/>
              <a:gd name="T95" fmla="*/ 40 h 101"/>
              <a:gd name="T96" fmla="*/ 571 w 734"/>
              <a:gd name="T97" fmla="*/ 40 h 101"/>
              <a:gd name="T98" fmla="*/ 658 w 734"/>
              <a:gd name="T99" fmla="*/ 100 h 101"/>
              <a:gd name="T100" fmla="*/ 643 w 734"/>
              <a:gd name="T101" fmla="*/ 36 h 101"/>
              <a:gd name="T102" fmla="*/ 624 w 734"/>
              <a:gd name="T103" fmla="*/ 100 h 101"/>
              <a:gd name="T104" fmla="*/ 620 w 734"/>
              <a:gd name="T105" fmla="*/ 24 h 101"/>
              <a:gd name="T106" fmla="*/ 633 w 734"/>
              <a:gd name="T107" fmla="*/ 26 h 101"/>
              <a:gd name="T108" fmla="*/ 674 w 734"/>
              <a:gd name="T109" fmla="*/ 100 h 101"/>
              <a:gd name="T110" fmla="*/ 734 w 734"/>
              <a:gd name="T111" fmla="*/ 99 h 101"/>
              <a:gd name="T112" fmla="*/ 696 w 734"/>
              <a:gd name="T113" fmla="*/ 77 h 101"/>
              <a:gd name="T114" fmla="*/ 686 w 734"/>
              <a:gd name="T115" fmla="*/ 30 h 101"/>
              <a:gd name="T116" fmla="*/ 712 w 734"/>
              <a:gd name="T117" fmla="*/ 8 h 101"/>
              <a:gd name="T118" fmla="*/ 734 w 734"/>
              <a:gd name="T119" fmla="*/ 37 h 101"/>
              <a:gd name="T120" fmla="*/ 715 w 734"/>
              <a:gd name="T12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4" h="101">
                <a:moveTo>
                  <a:pt x="0" y="100"/>
                </a:move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105" y="100"/>
                </a:moveTo>
                <a:cubicBezTo>
                  <a:pt x="89" y="100"/>
                  <a:pt x="89" y="100"/>
                  <a:pt x="89" y="100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48"/>
                  <a:pt x="88" y="43"/>
                  <a:pt x="86" y="41"/>
                </a:cubicBezTo>
                <a:cubicBezTo>
                  <a:pt x="83" y="38"/>
                  <a:pt x="80" y="36"/>
                  <a:pt x="75" y="36"/>
                </a:cubicBezTo>
                <a:cubicBezTo>
                  <a:pt x="68" y="36"/>
                  <a:pt x="63" y="38"/>
                  <a:pt x="60" y="42"/>
                </a:cubicBezTo>
                <a:cubicBezTo>
                  <a:pt x="56" y="46"/>
                  <a:pt x="55" y="53"/>
                  <a:pt x="55" y="62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24"/>
                  <a:pt x="39" y="24"/>
                  <a:pt x="3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7" y="31"/>
                  <a:pt x="60" y="28"/>
                  <a:pt x="64" y="26"/>
                </a:cubicBezTo>
                <a:cubicBezTo>
                  <a:pt x="68" y="24"/>
                  <a:pt x="73" y="23"/>
                  <a:pt x="78" y="23"/>
                </a:cubicBezTo>
                <a:cubicBezTo>
                  <a:pt x="96" y="23"/>
                  <a:pt x="105" y="32"/>
                  <a:pt x="105" y="51"/>
                </a:cubicBezTo>
                <a:cubicBezTo>
                  <a:pt x="105" y="100"/>
                  <a:pt x="105" y="100"/>
                  <a:pt x="105" y="100"/>
                </a:cubicBezTo>
                <a:close/>
                <a:moveTo>
                  <a:pt x="143" y="100"/>
                </a:moveTo>
                <a:cubicBezTo>
                  <a:pt x="114" y="24"/>
                  <a:pt x="114" y="24"/>
                  <a:pt x="114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9" y="76"/>
                  <a:pt x="151" y="82"/>
                  <a:pt x="151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3"/>
                  <a:pt x="154" y="77"/>
                  <a:pt x="157" y="68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100"/>
                  <a:pt x="143" y="100"/>
                  <a:pt x="143" y="100"/>
                </a:cubicBezTo>
                <a:close/>
                <a:moveTo>
                  <a:pt x="232" y="101"/>
                </a:moveTo>
                <a:cubicBezTo>
                  <a:pt x="220" y="101"/>
                  <a:pt x="211" y="98"/>
                  <a:pt x="204" y="91"/>
                </a:cubicBezTo>
                <a:cubicBezTo>
                  <a:pt x="198" y="84"/>
                  <a:pt x="194" y="75"/>
                  <a:pt x="194" y="63"/>
                </a:cubicBezTo>
                <a:cubicBezTo>
                  <a:pt x="194" y="50"/>
                  <a:pt x="197" y="41"/>
                  <a:pt x="204" y="34"/>
                </a:cubicBezTo>
                <a:cubicBezTo>
                  <a:pt x="210" y="27"/>
                  <a:pt x="218" y="23"/>
                  <a:pt x="229" y="23"/>
                </a:cubicBezTo>
                <a:cubicBezTo>
                  <a:pt x="239" y="23"/>
                  <a:pt x="247" y="26"/>
                  <a:pt x="252" y="32"/>
                </a:cubicBezTo>
                <a:cubicBezTo>
                  <a:pt x="258" y="38"/>
                  <a:pt x="261" y="47"/>
                  <a:pt x="261" y="57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1" y="73"/>
                  <a:pt x="213" y="79"/>
                  <a:pt x="217" y="83"/>
                </a:cubicBezTo>
                <a:cubicBezTo>
                  <a:pt x="221" y="87"/>
                  <a:pt x="226" y="89"/>
                  <a:pt x="233" y="89"/>
                </a:cubicBezTo>
                <a:cubicBezTo>
                  <a:pt x="237" y="89"/>
                  <a:pt x="241" y="88"/>
                  <a:pt x="245" y="87"/>
                </a:cubicBezTo>
                <a:cubicBezTo>
                  <a:pt x="249" y="87"/>
                  <a:pt x="253" y="85"/>
                  <a:pt x="257" y="83"/>
                </a:cubicBezTo>
                <a:cubicBezTo>
                  <a:pt x="257" y="96"/>
                  <a:pt x="257" y="96"/>
                  <a:pt x="257" y="96"/>
                </a:cubicBezTo>
                <a:cubicBezTo>
                  <a:pt x="253" y="98"/>
                  <a:pt x="249" y="99"/>
                  <a:pt x="245" y="100"/>
                </a:cubicBezTo>
                <a:cubicBezTo>
                  <a:pt x="242" y="101"/>
                  <a:pt x="237" y="101"/>
                  <a:pt x="232" y="101"/>
                </a:cubicBezTo>
                <a:close/>
                <a:moveTo>
                  <a:pt x="229" y="35"/>
                </a:moveTo>
                <a:cubicBezTo>
                  <a:pt x="224" y="35"/>
                  <a:pt x="220" y="37"/>
                  <a:pt x="217" y="40"/>
                </a:cubicBezTo>
                <a:cubicBezTo>
                  <a:pt x="214" y="43"/>
                  <a:pt x="212" y="48"/>
                  <a:pt x="211" y="54"/>
                </a:cubicBezTo>
                <a:cubicBezTo>
                  <a:pt x="245" y="54"/>
                  <a:pt x="245" y="54"/>
                  <a:pt x="245" y="54"/>
                </a:cubicBezTo>
                <a:cubicBezTo>
                  <a:pt x="245" y="48"/>
                  <a:pt x="244" y="43"/>
                  <a:pt x="241" y="40"/>
                </a:cubicBezTo>
                <a:cubicBezTo>
                  <a:pt x="238" y="37"/>
                  <a:pt x="234" y="35"/>
                  <a:pt x="229" y="35"/>
                </a:cubicBezTo>
                <a:close/>
                <a:moveTo>
                  <a:pt x="328" y="78"/>
                </a:moveTo>
                <a:cubicBezTo>
                  <a:pt x="328" y="86"/>
                  <a:pt x="326" y="92"/>
                  <a:pt x="320" y="95"/>
                </a:cubicBezTo>
                <a:cubicBezTo>
                  <a:pt x="315" y="99"/>
                  <a:pt x="307" y="101"/>
                  <a:pt x="297" y="101"/>
                </a:cubicBezTo>
                <a:cubicBezTo>
                  <a:pt x="287" y="101"/>
                  <a:pt x="279" y="100"/>
                  <a:pt x="273" y="97"/>
                </a:cubicBezTo>
                <a:cubicBezTo>
                  <a:pt x="273" y="83"/>
                  <a:pt x="273" y="83"/>
                  <a:pt x="273" y="83"/>
                </a:cubicBezTo>
                <a:cubicBezTo>
                  <a:pt x="282" y="87"/>
                  <a:pt x="290" y="89"/>
                  <a:pt x="298" y="89"/>
                </a:cubicBezTo>
                <a:cubicBezTo>
                  <a:pt x="308" y="89"/>
                  <a:pt x="313" y="86"/>
                  <a:pt x="313" y="80"/>
                </a:cubicBezTo>
                <a:cubicBezTo>
                  <a:pt x="313" y="78"/>
                  <a:pt x="312" y="77"/>
                  <a:pt x="311" y="75"/>
                </a:cubicBezTo>
                <a:cubicBezTo>
                  <a:pt x="310" y="74"/>
                  <a:pt x="308" y="73"/>
                  <a:pt x="305" y="71"/>
                </a:cubicBezTo>
                <a:cubicBezTo>
                  <a:pt x="303" y="70"/>
                  <a:pt x="300" y="68"/>
                  <a:pt x="295" y="67"/>
                </a:cubicBezTo>
                <a:cubicBezTo>
                  <a:pt x="286" y="63"/>
                  <a:pt x="280" y="60"/>
                  <a:pt x="277" y="57"/>
                </a:cubicBezTo>
                <a:cubicBezTo>
                  <a:pt x="274" y="53"/>
                  <a:pt x="273" y="49"/>
                  <a:pt x="273" y="44"/>
                </a:cubicBezTo>
                <a:cubicBezTo>
                  <a:pt x="273" y="37"/>
                  <a:pt x="275" y="32"/>
                  <a:pt x="281" y="28"/>
                </a:cubicBezTo>
                <a:cubicBezTo>
                  <a:pt x="286" y="25"/>
                  <a:pt x="293" y="23"/>
                  <a:pt x="302" y="23"/>
                </a:cubicBezTo>
                <a:cubicBezTo>
                  <a:pt x="311" y="23"/>
                  <a:pt x="319" y="25"/>
                  <a:pt x="327" y="28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14" y="37"/>
                  <a:pt x="307" y="36"/>
                  <a:pt x="301" y="36"/>
                </a:cubicBezTo>
                <a:cubicBezTo>
                  <a:pt x="293" y="36"/>
                  <a:pt x="289" y="38"/>
                  <a:pt x="289" y="43"/>
                </a:cubicBezTo>
                <a:cubicBezTo>
                  <a:pt x="289" y="45"/>
                  <a:pt x="290" y="47"/>
                  <a:pt x="292" y="49"/>
                </a:cubicBezTo>
                <a:cubicBezTo>
                  <a:pt x="294" y="50"/>
                  <a:pt x="299" y="53"/>
                  <a:pt x="306" y="56"/>
                </a:cubicBezTo>
                <a:cubicBezTo>
                  <a:pt x="313" y="58"/>
                  <a:pt x="317" y="60"/>
                  <a:pt x="320" y="62"/>
                </a:cubicBezTo>
                <a:cubicBezTo>
                  <a:pt x="323" y="64"/>
                  <a:pt x="325" y="66"/>
                  <a:pt x="326" y="69"/>
                </a:cubicBezTo>
                <a:cubicBezTo>
                  <a:pt x="328" y="72"/>
                  <a:pt x="328" y="75"/>
                  <a:pt x="328" y="78"/>
                </a:cubicBezTo>
                <a:close/>
                <a:moveTo>
                  <a:pt x="372" y="88"/>
                </a:moveTo>
                <a:cubicBezTo>
                  <a:pt x="376" y="88"/>
                  <a:pt x="380" y="88"/>
                  <a:pt x="384" y="87"/>
                </a:cubicBezTo>
                <a:cubicBezTo>
                  <a:pt x="384" y="99"/>
                  <a:pt x="384" y="99"/>
                  <a:pt x="384" y="99"/>
                </a:cubicBezTo>
                <a:cubicBezTo>
                  <a:pt x="382" y="99"/>
                  <a:pt x="380" y="100"/>
                  <a:pt x="377" y="101"/>
                </a:cubicBezTo>
                <a:cubicBezTo>
                  <a:pt x="374" y="101"/>
                  <a:pt x="371" y="101"/>
                  <a:pt x="368" y="101"/>
                </a:cubicBezTo>
                <a:cubicBezTo>
                  <a:pt x="353" y="101"/>
                  <a:pt x="345" y="93"/>
                  <a:pt x="345" y="77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35" y="37"/>
                  <a:pt x="335" y="37"/>
                  <a:pt x="335" y="37"/>
                </a:cubicBezTo>
                <a:cubicBezTo>
                  <a:pt x="335" y="30"/>
                  <a:pt x="335" y="30"/>
                  <a:pt x="335" y="30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52" y="8"/>
                  <a:pt x="352" y="8"/>
                  <a:pt x="352" y="8"/>
                </a:cubicBezTo>
                <a:cubicBezTo>
                  <a:pt x="361" y="8"/>
                  <a:pt x="361" y="8"/>
                  <a:pt x="361" y="8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83" y="24"/>
                  <a:pt x="383" y="24"/>
                  <a:pt x="383" y="24"/>
                </a:cubicBezTo>
                <a:cubicBezTo>
                  <a:pt x="383" y="37"/>
                  <a:pt x="383" y="37"/>
                  <a:pt x="383" y="37"/>
                </a:cubicBezTo>
                <a:cubicBezTo>
                  <a:pt x="361" y="37"/>
                  <a:pt x="361" y="37"/>
                  <a:pt x="361" y="37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361" y="81"/>
                  <a:pt x="362" y="84"/>
                  <a:pt x="364" y="86"/>
                </a:cubicBezTo>
                <a:cubicBezTo>
                  <a:pt x="366" y="87"/>
                  <a:pt x="369" y="88"/>
                  <a:pt x="372" y="88"/>
                </a:cubicBezTo>
                <a:close/>
                <a:moveTo>
                  <a:pt x="461" y="100"/>
                </a:moveTo>
                <a:cubicBezTo>
                  <a:pt x="444" y="100"/>
                  <a:pt x="444" y="100"/>
                  <a:pt x="444" y="100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48"/>
                  <a:pt x="443" y="43"/>
                  <a:pt x="441" y="40"/>
                </a:cubicBezTo>
                <a:cubicBezTo>
                  <a:pt x="439" y="38"/>
                  <a:pt x="436" y="36"/>
                  <a:pt x="431" y="36"/>
                </a:cubicBezTo>
                <a:cubicBezTo>
                  <a:pt x="425" y="36"/>
                  <a:pt x="420" y="38"/>
                  <a:pt x="417" y="42"/>
                </a:cubicBezTo>
                <a:cubicBezTo>
                  <a:pt x="414" y="46"/>
                  <a:pt x="413" y="53"/>
                  <a:pt x="413" y="62"/>
                </a:cubicBezTo>
                <a:cubicBezTo>
                  <a:pt x="413" y="100"/>
                  <a:pt x="413" y="100"/>
                  <a:pt x="413" y="100"/>
                </a:cubicBezTo>
                <a:cubicBezTo>
                  <a:pt x="397" y="100"/>
                  <a:pt x="397" y="100"/>
                  <a:pt x="397" y="100"/>
                </a:cubicBezTo>
                <a:cubicBezTo>
                  <a:pt x="397" y="24"/>
                  <a:pt x="397" y="24"/>
                  <a:pt x="397" y="24"/>
                </a:cubicBezTo>
                <a:cubicBezTo>
                  <a:pt x="409" y="24"/>
                  <a:pt x="409" y="24"/>
                  <a:pt x="409" y="24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4"/>
                  <a:pt x="413" y="34"/>
                  <a:pt x="413" y="34"/>
                </a:cubicBezTo>
                <a:cubicBezTo>
                  <a:pt x="415" y="31"/>
                  <a:pt x="418" y="28"/>
                  <a:pt x="422" y="26"/>
                </a:cubicBezTo>
                <a:cubicBezTo>
                  <a:pt x="426" y="24"/>
                  <a:pt x="430" y="23"/>
                  <a:pt x="435" y="23"/>
                </a:cubicBezTo>
                <a:cubicBezTo>
                  <a:pt x="446" y="23"/>
                  <a:pt x="454" y="27"/>
                  <a:pt x="458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61" y="31"/>
                  <a:pt x="464" y="28"/>
                  <a:pt x="468" y="26"/>
                </a:cubicBezTo>
                <a:cubicBezTo>
                  <a:pt x="472" y="24"/>
                  <a:pt x="477" y="23"/>
                  <a:pt x="482" y="23"/>
                </a:cubicBezTo>
                <a:cubicBezTo>
                  <a:pt x="491" y="23"/>
                  <a:pt x="498" y="25"/>
                  <a:pt x="502" y="30"/>
                </a:cubicBezTo>
                <a:cubicBezTo>
                  <a:pt x="506" y="34"/>
                  <a:pt x="508" y="41"/>
                  <a:pt x="508" y="51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492" y="100"/>
                  <a:pt x="492" y="100"/>
                  <a:pt x="492" y="100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48"/>
                  <a:pt x="491" y="43"/>
                  <a:pt x="489" y="40"/>
                </a:cubicBezTo>
                <a:cubicBezTo>
                  <a:pt x="487" y="38"/>
                  <a:pt x="483" y="36"/>
                  <a:pt x="479" y="36"/>
                </a:cubicBezTo>
                <a:cubicBezTo>
                  <a:pt x="472" y="36"/>
                  <a:pt x="468" y="38"/>
                  <a:pt x="465" y="42"/>
                </a:cubicBezTo>
                <a:cubicBezTo>
                  <a:pt x="462" y="46"/>
                  <a:pt x="461" y="52"/>
                  <a:pt x="461" y="60"/>
                </a:cubicBezTo>
                <a:cubicBezTo>
                  <a:pt x="461" y="100"/>
                  <a:pt x="461" y="100"/>
                  <a:pt x="461" y="100"/>
                </a:cubicBezTo>
                <a:close/>
                <a:moveTo>
                  <a:pt x="562" y="101"/>
                </a:moveTo>
                <a:cubicBezTo>
                  <a:pt x="550" y="101"/>
                  <a:pt x="541" y="98"/>
                  <a:pt x="534" y="91"/>
                </a:cubicBezTo>
                <a:cubicBezTo>
                  <a:pt x="528" y="84"/>
                  <a:pt x="524" y="75"/>
                  <a:pt x="524" y="63"/>
                </a:cubicBezTo>
                <a:cubicBezTo>
                  <a:pt x="524" y="50"/>
                  <a:pt x="527" y="41"/>
                  <a:pt x="533" y="34"/>
                </a:cubicBezTo>
                <a:cubicBezTo>
                  <a:pt x="540" y="27"/>
                  <a:pt x="548" y="23"/>
                  <a:pt x="559" y="23"/>
                </a:cubicBezTo>
                <a:cubicBezTo>
                  <a:pt x="569" y="23"/>
                  <a:pt x="577" y="26"/>
                  <a:pt x="582" y="32"/>
                </a:cubicBezTo>
                <a:cubicBezTo>
                  <a:pt x="588" y="38"/>
                  <a:pt x="591" y="47"/>
                  <a:pt x="591" y="57"/>
                </a:cubicBezTo>
                <a:cubicBezTo>
                  <a:pt x="591" y="66"/>
                  <a:pt x="591" y="66"/>
                  <a:pt x="591" y="66"/>
                </a:cubicBezTo>
                <a:cubicBezTo>
                  <a:pt x="541" y="66"/>
                  <a:pt x="541" y="66"/>
                  <a:pt x="541" y="66"/>
                </a:cubicBezTo>
                <a:cubicBezTo>
                  <a:pt x="541" y="73"/>
                  <a:pt x="543" y="79"/>
                  <a:pt x="547" y="83"/>
                </a:cubicBezTo>
                <a:cubicBezTo>
                  <a:pt x="550" y="87"/>
                  <a:pt x="556" y="89"/>
                  <a:pt x="563" y="89"/>
                </a:cubicBezTo>
                <a:cubicBezTo>
                  <a:pt x="567" y="89"/>
                  <a:pt x="571" y="88"/>
                  <a:pt x="575" y="87"/>
                </a:cubicBezTo>
                <a:cubicBezTo>
                  <a:pt x="579" y="87"/>
                  <a:pt x="583" y="85"/>
                  <a:pt x="587" y="83"/>
                </a:cubicBezTo>
                <a:cubicBezTo>
                  <a:pt x="587" y="96"/>
                  <a:pt x="587" y="96"/>
                  <a:pt x="587" y="96"/>
                </a:cubicBezTo>
                <a:cubicBezTo>
                  <a:pt x="583" y="98"/>
                  <a:pt x="579" y="99"/>
                  <a:pt x="575" y="100"/>
                </a:cubicBezTo>
                <a:cubicBezTo>
                  <a:pt x="571" y="101"/>
                  <a:pt x="567" y="101"/>
                  <a:pt x="562" y="101"/>
                </a:cubicBezTo>
                <a:close/>
                <a:moveTo>
                  <a:pt x="559" y="35"/>
                </a:moveTo>
                <a:cubicBezTo>
                  <a:pt x="554" y="35"/>
                  <a:pt x="550" y="37"/>
                  <a:pt x="547" y="40"/>
                </a:cubicBezTo>
                <a:cubicBezTo>
                  <a:pt x="543" y="43"/>
                  <a:pt x="542" y="48"/>
                  <a:pt x="541" y="54"/>
                </a:cubicBezTo>
                <a:cubicBezTo>
                  <a:pt x="575" y="54"/>
                  <a:pt x="575" y="54"/>
                  <a:pt x="575" y="54"/>
                </a:cubicBezTo>
                <a:cubicBezTo>
                  <a:pt x="575" y="48"/>
                  <a:pt x="574" y="43"/>
                  <a:pt x="571" y="40"/>
                </a:cubicBezTo>
                <a:cubicBezTo>
                  <a:pt x="568" y="37"/>
                  <a:pt x="564" y="35"/>
                  <a:pt x="559" y="35"/>
                </a:cubicBezTo>
                <a:close/>
                <a:moveTo>
                  <a:pt x="674" y="100"/>
                </a:moveTo>
                <a:cubicBezTo>
                  <a:pt x="658" y="100"/>
                  <a:pt x="658" y="100"/>
                  <a:pt x="658" y="100"/>
                </a:cubicBezTo>
                <a:cubicBezTo>
                  <a:pt x="658" y="54"/>
                  <a:pt x="658" y="54"/>
                  <a:pt x="658" y="54"/>
                </a:cubicBezTo>
                <a:cubicBezTo>
                  <a:pt x="658" y="48"/>
                  <a:pt x="657" y="43"/>
                  <a:pt x="654" y="41"/>
                </a:cubicBezTo>
                <a:cubicBezTo>
                  <a:pt x="652" y="38"/>
                  <a:pt x="648" y="36"/>
                  <a:pt x="643" y="36"/>
                </a:cubicBezTo>
                <a:cubicBezTo>
                  <a:pt x="636" y="36"/>
                  <a:pt x="631" y="38"/>
                  <a:pt x="628" y="42"/>
                </a:cubicBezTo>
                <a:cubicBezTo>
                  <a:pt x="625" y="46"/>
                  <a:pt x="624" y="53"/>
                  <a:pt x="624" y="62"/>
                </a:cubicBezTo>
                <a:cubicBezTo>
                  <a:pt x="624" y="100"/>
                  <a:pt x="624" y="100"/>
                  <a:pt x="624" y="100"/>
                </a:cubicBezTo>
                <a:cubicBezTo>
                  <a:pt x="608" y="100"/>
                  <a:pt x="608" y="100"/>
                  <a:pt x="608" y="100"/>
                </a:cubicBezTo>
                <a:cubicBezTo>
                  <a:pt x="608" y="24"/>
                  <a:pt x="608" y="24"/>
                  <a:pt x="608" y="24"/>
                </a:cubicBezTo>
                <a:cubicBezTo>
                  <a:pt x="620" y="24"/>
                  <a:pt x="620" y="24"/>
                  <a:pt x="620" y="24"/>
                </a:cubicBezTo>
                <a:cubicBezTo>
                  <a:pt x="622" y="34"/>
                  <a:pt x="622" y="34"/>
                  <a:pt x="622" y="34"/>
                </a:cubicBezTo>
                <a:cubicBezTo>
                  <a:pt x="623" y="34"/>
                  <a:pt x="623" y="34"/>
                  <a:pt x="623" y="34"/>
                </a:cubicBezTo>
                <a:cubicBezTo>
                  <a:pt x="625" y="31"/>
                  <a:pt x="629" y="28"/>
                  <a:pt x="633" y="26"/>
                </a:cubicBezTo>
                <a:cubicBezTo>
                  <a:pt x="637" y="24"/>
                  <a:pt x="642" y="23"/>
                  <a:pt x="647" y="23"/>
                </a:cubicBezTo>
                <a:cubicBezTo>
                  <a:pt x="665" y="23"/>
                  <a:pt x="674" y="32"/>
                  <a:pt x="674" y="51"/>
                </a:cubicBezTo>
                <a:cubicBezTo>
                  <a:pt x="674" y="100"/>
                  <a:pt x="674" y="100"/>
                  <a:pt x="674" y="100"/>
                </a:cubicBezTo>
                <a:close/>
                <a:moveTo>
                  <a:pt x="723" y="88"/>
                </a:moveTo>
                <a:cubicBezTo>
                  <a:pt x="727" y="88"/>
                  <a:pt x="730" y="88"/>
                  <a:pt x="734" y="87"/>
                </a:cubicBezTo>
                <a:cubicBezTo>
                  <a:pt x="734" y="99"/>
                  <a:pt x="734" y="99"/>
                  <a:pt x="734" y="99"/>
                </a:cubicBezTo>
                <a:cubicBezTo>
                  <a:pt x="733" y="99"/>
                  <a:pt x="730" y="100"/>
                  <a:pt x="727" y="101"/>
                </a:cubicBezTo>
                <a:cubicBezTo>
                  <a:pt x="725" y="101"/>
                  <a:pt x="722" y="101"/>
                  <a:pt x="719" y="101"/>
                </a:cubicBezTo>
                <a:cubicBezTo>
                  <a:pt x="704" y="101"/>
                  <a:pt x="696" y="93"/>
                  <a:pt x="696" y="77"/>
                </a:cubicBezTo>
                <a:cubicBezTo>
                  <a:pt x="696" y="37"/>
                  <a:pt x="696" y="37"/>
                  <a:pt x="696" y="37"/>
                </a:cubicBezTo>
                <a:cubicBezTo>
                  <a:pt x="686" y="37"/>
                  <a:pt x="686" y="37"/>
                  <a:pt x="686" y="37"/>
                </a:cubicBezTo>
                <a:cubicBezTo>
                  <a:pt x="686" y="30"/>
                  <a:pt x="686" y="30"/>
                  <a:pt x="686" y="30"/>
                </a:cubicBezTo>
                <a:cubicBezTo>
                  <a:pt x="697" y="24"/>
                  <a:pt x="697" y="24"/>
                  <a:pt x="697" y="24"/>
                </a:cubicBezTo>
                <a:cubicBezTo>
                  <a:pt x="702" y="8"/>
                  <a:pt x="702" y="8"/>
                  <a:pt x="702" y="8"/>
                </a:cubicBezTo>
                <a:cubicBezTo>
                  <a:pt x="712" y="8"/>
                  <a:pt x="712" y="8"/>
                  <a:pt x="712" y="8"/>
                </a:cubicBezTo>
                <a:cubicBezTo>
                  <a:pt x="712" y="24"/>
                  <a:pt x="712" y="24"/>
                  <a:pt x="712" y="24"/>
                </a:cubicBezTo>
                <a:cubicBezTo>
                  <a:pt x="734" y="24"/>
                  <a:pt x="734" y="24"/>
                  <a:pt x="734" y="24"/>
                </a:cubicBezTo>
                <a:cubicBezTo>
                  <a:pt x="734" y="37"/>
                  <a:pt x="734" y="37"/>
                  <a:pt x="734" y="37"/>
                </a:cubicBezTo>
                <a:cubicBezTo>
                  <a:pt x="712" y="37"/>
                  <a:pt x="712" y="37"/>
                  <a:pt x="712" y="37"/>
                </a:cubicBezTo>
                <a:cubicBezTo>
                  <a:pt x="712" y="77"/>
                  <a:pt x="712" y="77"/>
                  <a:pt x="712" y="77"/>
                </a:cubicBezTo>
                <a:cubicBezTo>
                  <a:pt x="712" y="81"/>
                  <a:pt x="713" y="84"/>
                  <a:pt x="715" y="86"/>
                </a:cubicBezTo>
                <a:cubicBezTo>
                  <a:pt x="717" y="87"/>
                  <a:pt x="719" y="88"/>
                  <a:pt x="723" y="88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5" name="Freeform 53"/>
          <p:cNvSpPr>
            <a:spLocks noEditPoints="1"/>
          </p:cNvSpPr>
          <p:nvPr/>
        </p:nvSpPr>
        <p:spPr bwMode="auto">
          <a:xfrm>
            <a:off x="7779464" y="3273799"/>
            <a:ext cx="922376" cy="121057"/>
          </a:xfrm>
          <a:custGeom>
            <a:avLst/>
            <a:gdLst>
              <a:gd name="T0" fmla="*/ 0 w 1067"/>
              <a:gd name="T1" fmla="*/ 6 h 140"/>
              <a:gd name="T2" fmla="*/ 30 w 1067"/>
              <a:gd name="T3" fmla="*/ 20 h 140"/>
              <a:gd name="T4" fmla="*/ 132 w 1067"/>
              <a:gd name="T5" fmla="*/ 108 h 140"/>
              <a:gd name="T6" fmla="*/ 152 w 1067"/>
              <a:gd name="T7" fmla="*/ 38 h 140"/>
              <a:gd name="T8" fmla="*/ 132 w 1067"/>
              <a:gd name="T9" fmla="*/ 95 h 140"/>
              <a:gd name="T10" fmla="*/ 132 w 1067"/>
              <a:gd name="T11" fmla="*/ 108 h 140"/>
              <a:gd name="T12" fmla="*/ 141 w 1067"/>
              <a:gd name="T13" fmla="*/ 46 h 140"/>
              <a:gd name="T14" fmla="*/ 182 w 1067"/>
              <a:gd name="T15" fmla="*/ 40 h 140"/>
              <a:gd name="T16" fmla="*/ 189 w 1067"/>
              <a:gd name="T17" fmla="*/ 69 h 140"/>
              <a:gd name="T18" fmla="*/ 220 w 1067"/>
              <a:gd name="T19" fmla="*/ 107 h 140"/>
              <a:gd name="T20" fmla="*/ 261 w 1067"/>
              <a:gd name="T21" fmla="*/ 31 h 140"/>
              <a:gd name="T22" fmla="*/ 259 w 1067"/>
              <a:gd name="T23" fmla="*/ 4 h 140"/>
              <a:gd name="T24" fmla="*/ 244 w 1067"/>
              <a:gd name="T25" fmla="*/ 11 h 140"/>
              <a:gd name="T26" fmla="*/ 277 w 1067"/>
              <a:gd name="T27" fmla="*/ 89 h 140"/>
              <a:gd name="T28" fmla="*/ 299 w 1067"/>
              <a:gd name="T29" fmla="*/ 73 h 140"/>
              <a:gd name="T30" fmla="*/ 331 w 1067"/>
              <a:gd name="T31" fmla="*/ 35 h 140"/>
              <a:gd name="T32" fmla="*/ 311 w 1067"/>
              <a:gd name="T33" fmla="*/ 62 h 140"/>
              <a:gd name="T34" fmla="*/ 348 w 1067"/>
              <a:gd name="T35" fmla="*/ 106 h 140"/>
              <a:gd name="T36" fmla="*/ 350 w 1067"/>
              <a:gd name="T37" fmla="*/ 4 h 140"/>
              <a:gd name="T38" fmla="*/ 356 w 1067"/>
              <a:gd name="T39" fmla="*/ 20 h 140"/>
              <a:gd name="T40" fmla="*/ 416 w 1067"/>
              <a:gd name="T41" fmla="*/ 108 h 140"/>
              <a:gd name="T42" fmla="*/ 417 w 1067"/>
              <a:gd name="T43" fmla="*/ 29 h 140"/>
              <a:gd name="T44" fmla="*/ 436 w 1067"/>
              <a:gd name="T45" fmla="*/ 68 h 140"/>
              <a:gd name="T46" fmla="*/ 519 w 1067"/>
              <a:gd name="T47" fmla="*/ 106 h 140"/>
              <a:gd name="T48" fmla="*/ 485 w 1067"/>
              <a:gd name="T49" fmla="*/ 69 h 140"/>
              <a:gd name="T50" fmla="*/ 484 w 1067"/>
              <a:gd name="T51" fmla="*/ 41 h 140"/>
              <a:gd name="T52" fmla="*/ 535 w 1067"/>
              <a:gd name="T53" fmla="*/ 106 h 140"/>
              <a:gd name="T54" fmla="*/ 611 w 1067"/>
              <a:gd name="T55" fmla="*/ 106 h 140"/>
              <a:gd name="T56" fmla="*/ 647 w 1067"/>
              <a:gd name="T57" fmla="*/ 86 h 140"/>
              <a:gd name="T58" fmla="*/ 683 w 1067"/>
              <a:gd name="T59" fmla="*/ 57 h 140"/>
              <a:gd name="T60" fmla="*/ 639 w 1067"/>
              <a:gd name="T61" fmla="*/ 106 h 140"/>
              <a:gd name="T62" fmla="*/ 740 w 1067"/>
              <a:gd name="T63" fmla="*/ 108 h 140"/>
              <a:gd name="T64" fmla="*/ 764 w 1067"/>
              <a:gd name="T65" fmla="*/ 60 h 140"/>
              <a:gd name="T66" fmla="*/ 729 w 1067"/>
              <a:gd name="T67" fmla="*/ 47 h 140"/>
              <a:gd name="T68" fmla="*/ 780 w 1067"/>
              <a:gd name="T69" fmla="*/ 55 h 140"/>
              <a:gd name="T70" fmla="*/ 764 w 1067"/>
              <a:gd name="T71" fmla="*/ 77 h 140"/>
              <a:gd name="T72" fmla="*/ 736 w 1067"/>
              <a:gd name="T73" fmla="*/ 93 h 140"/>
              <a:gd name="T74" fmla="*/ 866 w 1067"/>
              <a:gd name="T75" fmla="*/ 31 h 140"/>
              <a:gd name="T76" fmla="*/ 816 w 1067"/>
              <a:gd name="T77" fmla="*/ 80 h 140"/>
              <a:gd name="T78" fmla="*/ 816 w 1067"/>
              <a:gd name="T79" fmla="*/ 52 h 140"/>
              <a:gd name="T80" fmla="*/ 879 w 1067"/>
              <a:gd name="T81" fmla="*/ 31 h 140"/>
              <a:gd name="T82" fmla="*/ 887 w 1067"/>
              <a:gd name="T83" fmla="*/ 2 h 140"/>
              <a:gd name="T84" fmla="*/ 880 w 1067"/>
              <a:gd name="T85" fmla="*/ 17 h 140"/>
              <a:gd name="T86" fmla="*/ 963 w 1067"/>
              <a:gd name="T87" fmla="*/ 47 h 140"/>
              <a:gd name="T88" fmla="*/ 916 w 1067"/>
              <a:gd name="T89" fmla="*/ 106 h 140"/>
              <a:gd name="T90" fmla="*/ 941 w 1067"/>
              <a:gd name="T91" fmla="*/ 32 h 140"/>
              <a:gd name="T92" fmla="*/ 1067 w 1067"/>
              <a:gd name="T93" fmla="*/ 40 h 140"/>
              <a:gd name="T94" fmla="*/ 1027 w 1067"/>
              <a:gd name="T95" fmla="*/ 80 h 140"/>
              <a:gd name="T96" fmla="*/ 1040 w 1067"/>
              <a:gd name="T97" fmla="*/ 92 h 140"/>
              <a:gd name="T98" fmla="*/ 1001 w 1067"/>
              <a:gd name="T99" fmla="*/ 134 h 140"/>
              <a:gd name="T100" fmla="*/ 1002 w 1067"/>
              <a:gd name="T101" fmla="*/ 90 h 140"/>
              <a:gd name="T102" fmla="*/ 1006 w 1067"/>
              <a:gd name="T103" fmla="*/ 36 h 140"/>
              <a:gd name="T104" fmla="*/ 1007 w 1067"/>
              <a:gd name="T105" fmla="*/ 118 h 140"/>
              <a:gd name="T106" fmla="*/ 1047 w 1067"/>
              <a:gd name="T107" fmla="*/ 108 h 140"/>
              <a:gd name="T108" fmla="*/ 1014 w 1067"/>
              <a:gd name="T109" fmla="*/ 55 h 140"/>
              <a:gd name="T110" fmla="*/ 1028 w 1067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7" h="140">
                <a:moveTo>
                  <a:pt x="81" y="55"/>
                </a:moveTo>
                <a:cubicBezTo>
                  <a:pt x="81" y="72"/>
                  <a:pt x="76" y="84"/>
                  <a:pt x="67" y="93"/>
                </a:cubicBezTo>
                <a:cubicBezTo>
                  <a:pt x="58" y="102"/>
                  <a:pt x="45" y="106"/>
                  <a:pt x="27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46" y="6"/>
                  <a:pt x="59" y="11"/>
                  <a:pt x="67" y="19"/>
                </a:cubicBezTo>
                <a:cubicBezTo>
                  <a:pt x="76" y="28"/>
                  <a:pt x="81" y="40"/>
                  <a:pt x="81" y="55"/>
                </a:cubicBezTo>
                <a:close/>
                <a:moveTo>
                  <a:pt x="63" y="56"/>
                </a:moveTo>
                <a:cubicBezTo>
                  <a:pt x="63" y="32"/>
                  <a:pt x="52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93"/>
                  <a:pt x="16" y="93"/>
                  <a:pt x="16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51" y="93"/>
                  <a:pt x="63" y="80"/>
                  <a:pt x="63" y="56"/>
                </a:cubicBezTo>
                <a:close/>
                <a:moveTo>
                  <a:pt x="132" y="108"/>
                </a:moveTo>
                <a:cubicBezTo>
                  <a:pt x="120" y="108"/>
                  <a:pt x="111" y="104"/>
                  <a:pt x="104" y="97"/>
                </a:cubicBezTo>
                <a:cubicBezTo>
                  <a:pt x="97" y="91"/>
                  <a:pt x="94" y="81"/>
                  <a:pt x="94" y="69"/>
                </a:cubicBezTo>
                <a:cubicBezTo>
                  <a:pt x="94" y="57"/>
                  <a:pt x="97" y="47"/>
                  <a:pt x="103" y="40"/>
                </a:cubicBezTo>
                <a:cubicBezTo>
                  <a:pt x="109" y="33"/>
                  <a:pt x="118" y="29"/>
                  <a:pt x="129" y="29"/>
                </a:cubicBezTo>
                <a:cubicBezTo>
                  <a:pt x="139" y="29"/>
                  <a:pt x="146" y="32"/>
                  <a:pt x="152" y="38"/>
                </a:cubicBezTo>
                <a:cubicBezTo>
                  <a:pt x="158" y="45"/>
                  <a:pt x="161" y="53"/>
                  <a:pt x="161" y="63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9"/>
                  <a:pt x="113" y="85"/>
                  <a:pt x="117" y="89"/>
                </a:cubicBezTo>
                <a:cubicBezTo>
                  <a:pt x="120" y="93"/>
                  <a:pt x="126" y="95"/>
                  <a:pt x="132" y="95"/>
                </a:cubicBezTo>
                <a:cubicBezTo>
                  <a:pt x="137" y="95"/>
                  <a:pt x="141" y="95"/>
                  <a:pt x="145" y="94"/>
                </a:cubicBezTo>
                <a:cubicBezTo>
                  <a:pt x="149" y="93"/>
                  <a:pt x="153" y="91"/>
                  <a:pt x="157" y="9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3" y="104"/>
                  <a:pt x="149" y="106"/>
                  <a:pt x="145" y="107"/>
                </a:cubicBezTo>
                <a:cubicBezTo>
                  <a:pt x="141" y="107"/>
                  <a:pt x="137" y="108"/>
                  <a:pt x="132" y="108"/>
                </a:cubicBezTo>
                <a:close/>
                <a:moveTo>
                  <a:pt x="129" y="42"/>
                </a:moveTo>
                <a:cubicBezTo>
                  <a:pt x="124" y="42"/>
                  <a:pt x="119" y="43"/>
                  <a:pt x="116" y="46"/>
                </a:cubicBezTo>
                <a:cubicBezTo>
                  <a:pt x="113" y="50"/>
                  <a:pt x="111" y="54"/>
                  <a:pt x="111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5" y="54"/>
                  <a:pt x="144" y="50"/>
                  <a:pt x="141" y="46"/>
                </a:cubicBezTo>
                <a:cubicBezTo>
                  <a:pt x="138" y="43"/>
                  <a:pt x="134" y="42"/>
                  <a:pt x="129" y="42"/>
                </a:cubicBezTo>
                <a:close/>
                <a:moveTo>
                  <a:pt x="208" y="108"/>
                </a:moveTo>
                <a:cubicBezTo>
                  <a:pt x="196" y="108"/>
                  <a:pt x="188" y="104"/>
                  <a:pt x="182" y="98"/>
                </a:cubicBezTo>
                <a:cubicBezTo>
                  <a:pt x="176" y="91"/>
                  <a:pt x="173" y="81"/>
                  <a:pt x="173" y="69"/>
                </a:cubicBezTo>
                <a:cubicBezTo>
                  <a:pt x="173" y="56"/>
                  <a:pt x="176" y="46"/>
                  <a:pt x="182" y="40"/>
                </a:cubicBezTo>
                <a:cubicBezTo>
                  <a:pt x="188" y="33"/>
                  <a:pt x="197" y="29"/>
                  <a:pt x="209" y="29"/>
                </a:cubicBezTo>
                <a:cubicBezTo>
                  <a:pt x="217" y="29"/>
                  <a:pt x="224" y="31"/>
                  <a:pt x="231" y="34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19" y="44"/>
                  <a:pt x="213" y="43"/>
                  <a:pt x="209" y="43"/>
                </a:cubicBezTo>
                <a:cubicBezTo>
                  <a:pt x="196" y="43"/>
                  <a:pt x="189" y="51"/>
                  <a:pt x="189" y="69"/>
                </a:cubicBezTo>
                <a:cubicBezTo>
                  <a:pt x="189" y="77"/>
                  <a:pt x="191" y="84"/>
                  <a:pt x="194" y="88"/>
                </a:cubicBezTo>
                <a:cubicBezTo>
                  <a:pt x="197" y="92"/>
                  <a:pt x="202" y="94"/>
                  <a:pt x="209" y="94"/>
                </a:cubicBezTo>
                <a:cubicBezTo>
                  <a:pt x="216" y="94"/>
                  <a:pt x="222" y="92"/>
                  <a:pt x="229" y="8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6" y="105"/>
                  <a:pt x="223" y="106"/>
                  <a:pt x="220" y="107"/>
                </a:cubicBezTo>
                <a:cubicBezTo>
                  <a:pt x="216" y="107"/>
                  <a:pt x="212" y="108"/>
                  <a:pt x="208" y="108"/>
                </a:cubicBezTo>
                <a:close/>
                <a:moveTo>
                  <a:pt x="261" y="106"/>
                </a:moveTo>
                <a:cubicBezTo>
                  <a:pt x="245" y="106"/>
                  <a:pt x="245" y="106"/>
                  <a:pt x="245" y="106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61" y="31"/>
                  <a:pt x="261" y="31"/>
                  <a:pt x="261" y="31"/>
                </a:cubicBezTo>
                <a:cubicBezTo>
                  <a:pt x="261" y="106"/>
                  <a:pt x="261" y="106"/>
                  <a:pt x="261" y="106"/>
                </a:cubicBezTo>
                <a:close/>
                <a:moveTo>
                  <a:pt x="244" y="11"/>
                </a:moveTo>
                <a:cubicBezTo>
                  <a:pt x="244" y="8"/>
                  <a:pt x="245" y="6"/>
                  <a:pt x="246" y="4"/>
                </a:cubicBezTo>
                <a:cubicBezTo>
                  <a:pt x="248" y="3"/>
                  <a:pt x="250" y="2"/>
                  <a:pt x="253" y="2"/>
                </a:cubicBezTo>
                <a:cubicBezTo>
                  <a:pt x="256" y="2"/>
                  <a:pt x="258" y="3"/>
                  <a:pt x="259" y="4"/>
                </a:cubicBezTo>
                <a:cubicBezTo>
                  <a:pt x="261" y="6"/>
                  <a:pt x="262" y="8"/>
                  <a:pt x="262" y="11"/>
                </a:cubicBezTo>
                <a:cubicBezTo>
                  <a:pt x="262" y="14"/>
                  <a:pt x="261" y="16"/>
                  <a:pt x="259" y="17"/>
                </a:cubicBezTo>
                <a:cubicBezTo>
                  <a:pt x="258" y="19"/>
                  <a:pt x="256" y="20"/>
                  <a:pt x="253" y="20"/>
                </a:cubicBezTo>
                <a:cubicBezTo>
                  <a:pt x="250" y="20"/>
                  <a:pt x="248" y="19"/>
                  <a:pt x="246" y="17"/>
                </a:cubicBezTo>
                <a:cubicBezTo>
                  <a:pt x="245" y="16"/>
                  <a:pt x="244" y="14"/>
                  <a:pt x="244" y="11"/>
                </a:cubicBezTo>
                <a:close/>
                <a:moveTo>
                  <a:pt x="333" y="85"/>
                </a:moveTo>
                <a:cubicBezTo>
                  <a:pt x="333" y="92"/>
                  <a:pt x="330" y="98"/>
                  <a:pt x="325" y="102"/>
                </a:cubicBezTo>
                <a:cubicBezTo>
                  <a:pt x="319" y="106"/>
                  <a:pt x="312" y="108"/>
                  <a:pt x="302" y="108"/>
                </a:cubicBezTo>
                <a:cubicBezTo>
                  <a:pt x="291" y="108"/>
                  <a:pt x="283" y="106"/>
                  <a:pt x="277" y="103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86" y="93"/>
                  <a:pt x="294" y="95"/>
                  <a:pt x="302" y="95"/>
                </a:cubicBezTo>
                <a:cubicBezTo>
                  <a:pt x="312" y="95"/>
                  <a:pt x="317" y="92"/>
                  <a:pt x="317" y="86"/>
                </a:cubicBezTo>
                <a:cubicBezTo>
                  <a:pt x="317" y="85"/>
                  <a:pt x="316" y="83"/>
                  <a:pt x="315" y="82"/>
                </a:cubicBezTo>
                <a:cubicBezTo>
                  <a:pt x="314" y="80"/>
                  <a:pt x="312" y="79"/>
                  <a:pt x="310" y="78"/>
                </a:cubicBezTo>
                <a:cubicBezTo>
                  <a:pt x="307" y="76"/>
                  <a:pt x="304" y="75"/>
                  <a:pt x="299" y="73"/>
                </a:cubicBezTo>
                <a:cubicBezTo>
                  <a:pt x="291" y="70"/>
                  <a:pt x="285" y="66"/>
                  <a:pt x="282" y="63"/>
                </a:cubicBezTo>
                <a:cubicBezTo>
                  <a:pt x="279" y="60"/>
                  <a:pt x="277" y="55"/>
                  <a:pt x="277" y="50"/>
                </a:cubicBezTo>
                <a:cubicBezTo>
                  <a:pt x="277" y="43"/>
                  <a:pt x="280" y="38"/>
                  <a:pt x="285" y="35"/>
                </a:cubicBezTo>
                <a:cubicBezTo>
                  <a:pt x="290" y="31"/>
                  <a:pt x="297" y="29"/>
                  <a:pt x="306" y="29"/>
                </a:cubicBezTo>
                <a:cubicBezTo>
                  <a:pt x="315" y="29"/>
                  <a:pt x="324" y="31"/>
                  <a:pt x="331" y="35"/>
                </a:cubicBezTo>
                <a:cubicBezTo>
                  <a:pt x="326" y="47"/>
                  <a:pt x="326" y="47"/>
                  <a:pt x="326" y="47"/>
                </a:cubicBezTo>
                <a:cubicBezTo>
                  <a:pt x="318" y="44"/>
                  <a:pt x="311" y="42"/>
                  <a:pt x="306" y="42"/>
                </a:cubicBezTo>
                <a:cubicBezTo>
                  <a:pt x="297" y="42"/>
                  <a:pt x="293" y="44"/>
                  <a:pt x="293" y="49"/>
                </a:cubicBezTo>
                <a:cubicBezTo>
                  <a:pt x="293" y="51"/>
                  <a:pt x="294" y="53"/>
                  <a:pt x="296" y="55"/>
                </a:cubicBezTo>
                <a:cubicBezTo>
                  <a:pt x="299" y="57"/>
                  <a:pt x="303" y="59"/>
                  <a:pt x="311" y="62"/>
                </a:cubicBezTo>
                <a:cubicBezTo>
                  <a:pt x="317" y="64"/>
                  <a:pt x="322" y="66"/>
                  <a:pt x="324" y="68"/>
                </a:cubicBezTo>
                <a:cubicBezTo>
                  <a:pt x="327" y="70"/>
                  <a:pt x="329" y="73"/>
                  <a:pt x="331" y="75"/>
                </a:cubicBezTo>
                <a:cubicBezTo>
                  <a:pt x="332" y="78"/>
                  <a:pt x="333" y="81"/>
                  <a:pt x="333" y="85"/>
                </a:cubicBezTo>
                <a:close/>
                <a:moveTo>
                  <a:pt x="364" y="106"/>
                </a:moveTo>
                <a:cubicBezTo>
                  <a:pt x="348" y="106"/>
                  <a:pt x="348" y="106"/>
                  <a:pt x="348" y="106"/>
                </a:cubicBezTo>
                <a:cubicBezTo>
                  <a:pt x="348" y="31"/>
                  <a:pt x="348" y="31"/>
                  <a:pt x="348" y="31"/>
                </a:cubicBezTo>
                <a:cubicBezTo>
                  <a:pt x="364" y="31"/>
                  <a:pt x="364" y="31"/>
                  <a:pt x="364" y="31"/>
                </a:cubicBezTo>
                <a:cubicBezTo>
                  <a:pt x="364" y="106"/>
                  <a:pt x="364" y="106"/>
                  <a:pt x="364" y="106"/>
                </a:cubicBezTo>
                <a:close/>
                <a:moveTo>
                  <a:pt x="347" y="11"/>
                </a:moveTo>
                <a:cubicBezTo>
                  <a:pt x="347" y="8"/>
                  <a:pt x="348" y="6"/>
                  <a:pt x="350" y="4"/>
                </a:cubicBezTo>
                <a:cubicBezTo>
                  <a:pt x="351" y="3"/>
                  <a:pt x="353" y="2"/>
                  <a:pt x="356" y="2"/>
                </a:cubicBezTo>
                <a:cubicBezTo>
                  <a:pt x="359" y="2"/>
                  <a:pt x="361" y="3"/>
                  <a:pt x="363" y="4"/>
                </a:cubicBezTo>
                <a:cubicBezTo>
                  <a:pt x="364" y="6"/>
                  <a:pt x="365" y="8"/>
                  <a:pt x="365" y="11"/>
                </a:cubicBezTo>
                <a:cubicBezTo>
                  <a:pt x="365" y="14"/>
                  <a:pt x="364" y="16"/>
                  <a:pt x="363" y="17"/>
                </a:cubicBezTo>
                <a:cubicBezTo>
                  <a:pt x="361" y="19"/>
                  <a:pt x="359" y="20"/>
                  <a:pt x="356" y="20"/>
                </a:cubicBezTo>
                <a:cubicBezTo>
                  <a:pt x="353" y="20"/>
                  <a:pt x="351" y="19"/>
                  <a:pt x="350" y="17"/>
                </a:cubicBezTo>
                <a:cubicBezTo>
                  <a:pt x="348" y="16"/>
                  <a:pt x="347" y="14"/>
                  <a:pt x="347" y="11"/>
                </a:cubicBezTo>
                <a:close/>
                <a:moveTo>
                  <a:pt x="452" y="68"/>
                </a:moveTo>
                <a:cubicBezTo>
                  <a:pt x="452" y="81"/>
                  <a:pt x="449" y="90"/>
                  <a:pt x="443" y="97"/>
                </a:cubicBezTo>
                <a:cubicBezTo>
                  <a:pt x="437" y="104"/>
                  <a:pt x="428" y="108"/>
                  <a:pt x="416" y="108"/>
                </a:cubicBezTo>
                <a:cubicBezTo>
                  <a:pt x="409" y="108"/>
                  <a:pt x="403" y="106"/>
                  <a:pt x="398" y="103"/>
                </a:cubicBezTo>
                <a:cubicBezTo>
                  <a:pt x="392" y="100"/>
                  <a:pt x="388" y="95"/>
                  <a:pt x="385" y="89"/>
                </a:cubicBezTo>
                <a:cubicBezTo>
                  <a:pt x="382" y="83"/>
                  <a:pt x="381" y="76"/>
                  <a:pt x="381" y="68"/>
                </a:cubicBezTo>
                <a:cubicBezTo>
                  <a:pt x="381" y="56"/>
                  <a:pt x="384" y="47"/>
                  <a:pt x="390" y="40"/>
                </a:cubicBezTo>
                <a:cubicBezTo>
                  <a:pt x="397" y="33"/>
                  <a:pt x="405" y="29"/>
                  <a:pt x="417" y="29"/>
                </a:cubicBezTo>
                <a:cubicBezTo>
                  <a:pt x="428" y="29"/>
                  <a:pt x="436" y="33"/>
                  <a:pt x="443" y="40"/>
                </a:cubicBezTo>
                <a:cubicBezTo>
                  <a:pt x="449" y="47"/>
                  <a:pt x="452" y="56"/>
                  <a:pt x="452" y="68"/>
                </a:cubicBezTo>
                <a:close/>
                <a:moveTo>
                  <a:pt x="397" y="68"/>
                </a:moveTo>
                <a:cubicBezTo>
                  <a:pt x="397" y="86"/>
                  <a:pt x="404" y="95"/>
                  <a:pt x="417" y="95"/>
                </a:cubicBezTo>
                <a:cubicBezTo>
                  <a:pt x="429" y="95"/>
                  <a:pt x="436" y="86"/>
                  <a:pt x="436" y="68"/>
                </a:cubicBezTo>
                <a:cubicBezTo>
                  <a:pt x="436" y="51"/>
                  <a:pt x="429" y="43"/>
                  <a:pt x="417" y="43"/>
                </a:cubicBezTo>
                <a:cubicBezTo>
                  <a:pt x="410" y="43"/>
                  <a:pt x="405" y="45"/>
                  <a:pt x="402" y="49"/>
                </a:cubicBezTo>
                <a:cubicBezTo>
                  <a:pt x="399" y="54"/>
                  <a:pt x="397" y="60"/>
                  <a:pt x="397" y="68"/>
                </a:cubicBezTo>
                <a:close/>
                <a:moveTo>
                  <a:pt x="535" y="106"/>
                </a:moveTo>
                <a:cubicBezTo>
                  <a:pt x="519" y="106"/>
                  <a:pt x="519" y="106"/>
                  <a:pt x="519" y="106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54"/>
                  <a:pt x="518" y="50"/>
                  <a:pt x="516" y="47"/>
                </a:cubicBezTo>
                <a:cubicBezTo>
                  <a:pt x="513" y="44"/>
                  <a:pt x="510" y="43"/>
                  <a:pt x="505" y="43"/>
                </a:cubicBezTo>
                <a:cubicBezTo>
                  <a:pt x="498" y="43"/>
                  <a:pt x="493" y="45"/>
                  <a:pt x="490" y="49"/>
                </a:cubicBezTo>
                <a:cubicBezTo>
                  <a:pt x="487" y="53"/>
                  <a:pt x="485" y="59"/>
                  <a:pt x="485" y="69"/>
                </a:cubicBezTo>
                <a:cubicBezTo>
                  <a:pt x="485" y="106"/>
                  <a:pt x="485" y="106"/>
                  <a:pt x="485" y="106"/>
                </a:cubicBezTo>
                <a:cubicBezTo>
                  <a:pt x="469" y="106"/>
                  <a:pt x="469" y="106"/>
                  <a:pt x="469" y="106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81" y="31"/>
                  <a:pt x="481" y="31"/>
                  <a:pt x="481" y="31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85" y="41"/>
                  <a:pt x="485" y="41"/>
                  <a:pt x="485" y="41"/>
                </a:cubicBezTo>
                <a:cubicBezTo>
                  <a:pt x="487" y="37"/>
                  <a:pt x="490" y="34"/>
                  <a:pt x="494" y="32"/>
                </a:cubicBezTo>
                <a:cubicBezTo>
                  <a:pt x="498" y="30"/>
                  <a:pt x="503" y="29"/>
                  <a:pt x="508" y="29"/>
                </a:cubicBezTo>
                <a:cubicBezTo>
                  <a:pt x="526" y="29"/>
                  <a:pt x="535" y="39"/>
                  <a:pt x="535" y="57"/>
                </a:cubicBezTo>
                <a:cubicBezTo>
                  <a:pt x="535" y="106"/>
                  <a:pt x="535" y="106"/>
                  <a:pt x="535" y="106"/>
                </a:cubicBezTo>
                <a:close/>
                <a:moveTo>
                  <a:pt x="639" y="106"/>
                </a:moveTo>
                <a:cubicBezTo>
                  <a:pt x="610" y="23"/>
                  <a:pt x="610" y="23"/>
                  <a:pt x="610" y="23"/>
                </a:cubicBezTo>
                <a:cubicBezTo>
                  <a:pt x="609" y="23"/>
                  <a:pt x="609" y="23"/>
                  <a:pt x="609" y="23"/>
                </a:cubicBezTo>
                <a:cubicBezTo>
                  <a:pt x="610" y="35"/>
                  <a:pt x="611" y="47"/>
                  <a:pt x="611" y="58"/>
                </a:cubicBezTo>
                <a:cubicBezTo>
                  <a:pt x="611" y="106"/>
                  <a:pt x="611" y="106"/>
                  <a:pt x="611" y="106"/>
                </a:cubicBezTo>
                <a:cubicBezTo>
                  <a:pt x="596" y="106"/>
                  <a:pt x="596" y="106"/>
                  <a:pt x="596" y="106"/>
                </a:cubicBezTo>
                <a:cubicBezTo>
                  <a:pt x="596" y="6"/>
                  <a:pt x="596" y="6"/>
                  <a:pt x="596" y="6"/>
                </a:cubicBezTo>
                <a:cubicBezTo>
                  <a:pt x="619" y="6"/>
                  <a:pt x="619" y="6"/>
                  <a:pt x="619" y="6"/>
                </a:cubicBezTo>
                <a:cubicBezTo>
                  <a:pt x="646" y="86"/>
                  <a:pt x="646" y="86"/>
                  <a:pt x="646" y="86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75" y="6"/>
                  <a:pt x="675" y="6"/>
                  <a:pt x="675" y="6"/>
                </a:cubicBezTo>
                <a:cubicBezTo>
                  <a:pt x="698" y="6"/>
                  <a:pt x="698" y="6"/>
                  <a:pt x="698" y="6"/>
                </a:cubicBezTo>
                <a:cubicBezTo>
                  <a:pt x="698" y="106"/>
                  <a:pt x="698" y="106"/>
                  <a:pt x="698" y="106"/>
                </a:cubicBezTo>
                <a:cubicBezTo>
                  <a:pt x="683" y="106"/>
                  <a:pt x="683" y="106"/>
                  <a:pt x="683" y="106"/>
                </a:cubicBezTo>
                <a:cubicBezTo>
                  <a:pt x="683" y="57"/>
                  <a:pt x="683" y="57"/>
                  <a:pt x="683" y="57"/>
                </a:cubicBezTo>
                <a:cubicBezTo>
                  <a:pt x="683" y="52"/>
                  <a:pt x="683" y="45"/>
                  <a:pt x="683" y="38"/>
                </a:cubicBezTo>
                <a:cubicBezTo>
                  <a:pt x="683" y="30"/>
                  <a:pt x="684" y="25"/>
                  <a:pt x="684" y="23"/>
                </a:cubicBezTo>
                <a:cubicBezTo>
                  <a:pt x="683" y="23"/>
                  <a:pt x="683" y="23"/>
                  <a:pt x="683" y="23"/>
                </a:cubicBezTo>
                <a:cubicBezTo>
                  <a:pt x="653" y="106"/>
                  <a:pt x="653" y="106"/>
                  <a:pt x="653" y="106"/>
                </a:cubicBezTo>
                <a:cubicBezTo>
                  <a:pt x="639" y="106"/>
                  <a:pt x="639" y="106"/>
                  <a:pt x="639" y="106"/>
                </a:cubicBezTo>
                <a:close/>
                <a:moveTo>
                  <a:pt x="768" y="106"/>
                </a:moveTo>
                <a:cubicBezTo>
                  <a:pt x="765" y="96"/>
                  <a:pt x="765" y="96"/>
                  <a:pt x="765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1" y="100"/>
                  <a:pt x="757" y="104"/>
                  <a:pt x="754" y="105"/>
                </a:cubicBezTo>
                <a:cubicBezTo>
                  <a:pt x="750" y="107"/>
                  <a:pt x="745" y="108"/>
                  <a:pt x="740" y="108"/>
                </a:cubicBezTo>
                <a:cubicBezTo>
                  <a:pt x="732" y="108"/>
                  <a:pt x="726" y="106"/>
                  <a:pt x="722" y="102"/>
                </a:cubicBezTo>
                <a:cubicBezTo>
                  <a:pt x="718" y="98"/>
                  <a:pt x="716" y="92"/>
                  <a:pt x="716" y="85"/>
                </a:cubicBezTo>
                <a:cubicBezTo>
                  <a:pt x="716" y="77"/>
                  <a:pt x="719" y="71"/>
                  <a:pt x="725" y="67"/>
                </a:cubicBezTo>
                <a:cubicBezTo>
                  <a:pt x="730" y="63"/>
                  <a:pt x="739" y="61"/>
                  <a:pt x="751" y="61"/>
                </a:cubicBezTo>
                <a:cubicBezTo>
                  <a:pt x="764" y="60"/>
                  <a:pt x="764" y="60"/>
                  <a:pt x="764" y="60"/>
                </a:cubicBezTo>
                <a:cubicBezTo>
                  <a:pt x="764" y="56"/>
                  <a:pt x="764" y="56"/>
                  <a:pt x="764" y="56"/>
                </a:cubicBezTo>
                <a:cubicBezTo>
                  <a:pt x="764" y="51"/>
                  <a:pt x="763" y="48"/>
                  <a:pt x="761" y="45"/>
                </a:cubicBezTo>
                <a:cubicBezTo>
                  <a:pt x="758" y="43"/>
                  <a:pt x="755" y="42"/>
                  <a:pt x="750" y="42"/>
                </a:cubicBezTo>
                <a:cubicBezTo>
                  <a:pt x="746" y="42"/>
                  <a:pt x="743" y="42"/>
                  <a:pt x="739" y="43"/>
                </a:cubicBezTo>
                <a:cubicBezTo>
                  <a:pt x="735" y="45"/>
                  <a:pt x="732" y="46"/>
                  <a:pt x="729" y="47"/>
                </a:cubicBezTo>
                <a:cubicBezTo>
                  <a:pt x="724" y="36"/>
                  <a:pt x="724" y="36"/>
                  <a:pt x="724" y="36"/>
                </a:cubicBezTo>
                <a:cubicBezTo>
                  <a:pt x="728" y="34"/>
                  <a:pt x="732" y="32"/>
                  <a:pt x="737" y="31"/>
                </a:cubicBezTo>
                <a:cubicBezTo>
                  <a:pt x="742" y="30"/>
                  <a:pt x="747" y="29"/>
                  <a:pt x="751" y="29"/>
                </a:cubicBezTo>
                <a:cubicBezTo>
                  <a:pt x="760" y="29"/>
                  <a:pt x="768" y="31"/>
                  <a:pt x="773" y="36"/>
                </a:cubicBezTo>
                <a:cubicBezTo>
                  <a:pt x="777" y="40"/>
                  <a:pt x="780" y="46"/>
                  <a:pt x="780" y="55"/>
                </a:cubicBezTo>
                <a:cubicBezTo>
                  <a:pt x="780" y="106"/>
                  <a:pt x="780" y="106"/>
                  <a:pt x="780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45" y="95"/>
                </a:moveTo>
                <a:cubicBezTo>
                  <a:pt x="750" y="95"/>
                  <a:pt x="755" y="94"/>
                  <a:pt x="759" y="90"/>
                </a:cubicBezTo>
                <a:cubicBezTo>
                  <a:pt x="762" y="87"/>
                  <a:pt x="764" y="83"/>
                  <a:pt x="764" y="77"/>
                </a:cubicBezTo>
                <a:cubicBezTo>
                  <a:pt x="764" y="70"/>
                  <a:pt x="764" y="70"/>
                  <a:pt x="764" y="70"/>
                </a:cubicBezTo>
                <a:cubicBezTo>
                  <a:pt x="754" y="71"/>
                  <a:pt x="754" y="71"/>
                  <a:pt x="754" y="71"/>
                </a:cubicBezTo>
                <a:cubicBezTo>
                  <a:pt x="747" y="71"/>
                  <a:pt x="741" y="72"/>
                  <a:pt x="738" y="74"/>
                </a:cubicBezTo>
                <a:cubicBezTo>
                  <a:pt x="734" y="77"/>
                  <a:pt x="733" y="80"/>
                  <a:pt x="733" y="85"/>
                </a:cubicBezTo>
                <a:cubicBezTo>
                  <a:pt x="733" y="88"/>
                  <a:pt x="734" y="91"/>
                  <a:pt x="736" y="93"/>
                </a:cubicBezTo>
                <a:cubicBezTo>
                  <a:pt x="738" y="94"/>
                  <a:pt x="741" y="95"/>
                  <a:pt x="745" y="95"/>
                </a:cubicBezTo>
                <a:close/>
                <a:moveTo>
                  <a:pt x="816" y="66"/>
                </a:moveTo>
                <a:cubicBezTo>
                  <a:pt x="825" y="55"/>
                  <a:pt x="825" y="55"/>
                  <a:pt x="825" y="55"/>
                </a:cubicBezTo>
                <a:cubicBezTo>
                  <a:pt x="848" y="31"/>
                  <a:pt x="848" y="31"/>
                  <a:pt x="848" y="31"/>
                </a:cubicBezTo>
                <a:cubicBezTo>
                  <a:pt x="866" y="31"/>
                  <a:pt x="866" y="31"/>
                  <a:pt x="866" y="31"/>
                </a:cubicBezTo>
                <a:cubicBezTo>
                  <a:pt x="836" y="63"/>
                  <a:pt x="836" y="63"/>
                  <a:pt x="836" y="63"/>
                </a:cubicBezTo>
                <a:cubicBezTo>
                  <a:pt x="868" y="106"/>
                  <a:pt x="868" y="106"/>
                  <a:pt x="868" y="106"/>
                </a:cubicBezTo>
                <a:cubicBezTo>
                  <a:pt x="849" y="106"/>
                  <a:pt x="849" y="106"/>
                  <a:pt x="849" y="106"/>
                </a:cubicBezTo>
                <a:cubicBezTo>
                  <a:pt x="825" y="73"/>
                  <a:pt x="825" y="73"/>
                  <a:pt x="825" y="73"/>
                </a:cubicBezTo>
                <a:cubicBezTo>
                  <a:pt x="816" y="80"/>
                  <a:pt x="816" y="80"/>
                  <a:pt x="816" y="80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1" y="0"/>
                  <a:pt x="801" y="0"/>
                  <a:pt x="80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16" y="52"/>
                  <a:pt x="816" y="52"/>
                  <a:pt x="816" y="52"/>
                </a:cubicBezTo>
                <a:cubicBezTo>
                  <a:pt x="816" y="66"/>
                  <a:pt x="816" y="66"/>
                  <a:pt x="816" y="66"/>
                </a:cubicBezTo>
                <a:cubicBezTo>
                  <a:pt x="816" y="66"/>
                  <a:pt x="816" y="66"/>
                  <a:pt x="816" y="66"/>
                </a:cubicBezTo>
                <a:close/>
                <a:moveTo>
                  <a:pt x="895" y="106"/>
                </a:moveTo>
                <a:cubicBezTo>
                  <a:pt x="879" y="106"/>
                  <a:pt x="879" y="106"/>
                  <a:pt x="879" y="106"/>
                </a:cubicBezTo>
                <a:cubicBezTo>
                  <a:pt x="879" y="31"/>
                  <a:pt x="879" y="31"/>
                  <a:pt x="879" y="31"/>
                </a:cubicBezTo>
                <a:cubicBezTo>
                  <a:pt x="895" y="31"/>
                  <a:pt x="895" y="31"/>
                  <a:pt x="895" y="31"/>
                </a:cubicBezTo>
                <a:cubicBezTo>
                  <a:pt x="895" y="106"/>
                  <a:pt x="895" y="106"/>
                  <a:pt x="895" y="106"/>
                </a:cubicBezTo>
                <a:close/>
                <a:moveTo>
                  <a:pt x="878" y="11"/>
                </a:moveTo>
                <a:cubicBezTo>
                  <a:pt x="878" y="8"/>
                  <a:pt x="878" y="6"/>
                  <a:pt x="880" y="4"/>
                </a:cubicBezTo>
                <a:cubicBezTo>
                  <a:pt x="882" y="3"/>
                  <a:pt x="884" y="2"/>
                  <a:pt x="887" y="2"/>
                </a:cubicBezTo>
                <a:cubicBezTo>
                  <a:pt x="890" y="2"/>
                  <a:pt x="892" y="3"/>
                  <a:pt x="893" y="4"/>
                </a:cubicBezTo>
                <a:cubicBezTo>
                  <a:pt x="895" y="6"/>
                  <a:pt x="896" y="8"/>
                  <a:pt x="896" y="11"/>
                </a:cubicBezTo>
                <a:cubicBezTo>
                  <a:pt x="896" y="14"/>
                  <a:pt x="895" y="16"/>
                  <a:pt x="893" y="17"/>
                </a:cubicBezTo>
                <a:cubicBezTo>
                  <a:pt x="892" y="19"/>
                  <a:pt x="890" y="20"/>
                  <a:pt x="887" y="20"/>
                </a:cubicBezTo>
                <a:cubicBezTo>
                  <a:pt x="884" y="20"/>
                  <a:pt x="882" y="19"/>
                  <a:pt x="880" y="17"/>
                </a:cubicBezTo>
                <a:cubicBezTo>
                  <a:pt x="878" y="16"/>
                  <a:pt x="878" y="14"/>
                  <a:pt x="878" y="11"/>
                </a:cubicBezTo>
                <a:close/>
                <a:moveTo>
                  <a:pt x="982" y="106"/>
                </a:moveTo>
                <a:cubicBezTo>
                  <a:pt x="966" y="106"/>
                  <a:pt x="966" y="106"/>
                  <a:pt x="966" y="106"/>
                </a:cubicBezTo>
                <a:cubicBezTo>
                  <a:pt x="966" y="60"/>
                  <a:pt x="966" y="60"/>
                  <a:pt x="966" y="60"/>
                </a:cubicBezTo>
                <a:cubicBezTo>
                  <a:pt x="966" y="54"/>
                  <a:pt x="965" y="50"/>
                  <a:pt x="963" y="47"/>
                </a:cubicBezTo>
                <a:cubicBezTo>
                  <a:pt x="960" y="44"/>
                  <a:pt x="957" y="43"/>
                  <a:pt x="951" y="43"/>
                </a:cubicBezTo>
                <a:cubicBezTo>
                  <a:pt x="945" y="43"/>
                  <a:pt x="940" y="45"/>
                  <a:pt x="937" y="49"/>
                </a:cubicBezTo>
                <a:cubicBezTo>
                  <a:pt x="933" y="53"/>
                  <a:pt x="932" y="59"/>
                  <a:pt x="932" y="69"/>
                </a:cubicBezTo>
                <a:cubicBezTo>
                  <a:pt x="932" y="106"/>
                  <a:pt x="932" y="106"/>
                  <a:pt x="932" y="106"/>
                </a:cubicBezTo>
                <a:cubicBezTo>
                  <a:pt x="916" y="106"/>
                  <a:pt x="916" y="106"/>
                  <a:pt x="916" y="106"/>
                </a:cubicBezTo>
                <a:cubicBezTo>
                  <a:pt x="916" y="31"/>
                  <a:pt x="916" y="31"/>
                  <a:pt x="916" y="31"/>
                </a:cubicBezTo>
                <a:cubicBezTo>
                  <a:pt x="928" y="31"/>
                  <a:pt x="928" y="31"/>
                  <a:pt x="928" y="3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4" y="37"/>
                  <a:pt x="937" y="34"/>
                  <a:pt x="941" y="32"/>
                </a:cubicBezTo>
                <a:cubicBezTo>
                  <a:pt x="945" y="30"/>
                  <a:pt x="950" y="29"/>
                  <a:pt x="955" y="29"/>
                </a:cubicBezTo>
                <a:cubicBezTo>
                  <a:pt x="973" y="29"/>
                  <a:pt x="982" y="39"/>
                  <a:pt x="982" y="57"/>
                </a:cubicBezTo>
                <a:cubicBezTo>
                  <a:pt x="982" y="106"/>
                  <a:pt x="982" y="106"/>
                  <a:pt x="982" y="106"/>
                </a:cubicBezTo>
                <a:close/>
                <a:moveTo>
                  <a:pt x="1067" y="31"/>
                </a:moveTo>
                <a:cubicBezTo>
                  <a:pt x="1067" y="40"/>
                  <a:pt x="1067" y="40"/>
                  <a:pt x="1067" y="40"/>
                </a:cubicBezTo>
                <a:cubicBezTo>
                  <a:pt x="1054" y="42"/>
                  <a:pt x="1054" y="42"/>
                  <a:pt x="1054" y="42"/>
                </a:cubicBezTo>
                <a:cubicBezTo>
                  <a:pt x="1055" y="44"/>
                  <a:pt x="1056" y="46"/>
                  <a:pt x="1057" y="48"/>
                </a:cubicBezTo>
                <a:cubicBezTo>
                  <a:pt x="1057" y="50"/>
                  <a:pt x="1058" y="53"/>
                  <a:pt x="1058" y="55"/>
                </a:cubicBezTo>
                <a:cubicBezTo>
                  <a:pt x="1058" y="63"/>
                  <a:pt x="1055" y="69"/>
                  <a:pt x="1050" y="74"/>
                </a:cubicBezTo>
                <a:cubicBezTo>
                  <a:pt x="1044" y="78"/>
                  <a:pt x="1037" y="80"/>
                  <a:pt x="1027" y="80"/>
                </a:cubicBezTo>
                <a:cubicBezTo>
                  <a:pt x="1025" y="80"/>
                  <a:pt x="1023" y="80"/>
                  <a:pt x="1021" y="80"/>
                </a:cubicBezTo>
                <a:cubicBezTo>
                  <a:pt x="1017" y="82"/>
                  <a:pt x="1016" y="84"/>
                  <a:pt x="1016" y="87"/>
                </a:cubicBezTo>
                <a:cubicBezTo>
                  <a:pt x="1016" y="89"/>
                  <a:pt x="1017" y="90"/>
                  <a:pt x="1018" y="91"/>
                </a:cubicBezTo>
                <a:cubicBezTo>
                  <a:pt x="1020" y="92"/>
                  <a:pt x="1023" y="92"/>
                  <a:pt x="1027" y="92"/>
                </a:cubicBezTo>
                <a:cubicBezTo>
                  <a:pt x="1040" y="92"/>
                  <a:pt x="1040" y="92"/>
                  <a:pt x="1040" y="92"/>
                </a:cubicBezTo>
                <a:cubicBezTo>
                  <a:pt x="1049" y="92"/>
                  <a:pt x="1055" y="94"/>
                  <a:pt x="1059" y="98"/>
                </a:cubicBezTo>
                <a:cubicBezTo>
                  <a:pt x="1064" y="101"/>
                  <a:pt x="1066" y="106"/>
                  <a:pt x="1066" y="113"/>
                </a:cubicBezTo>
                <a:cubicBezTo>
                  <a:pt x="1066" y="122"/>
                  <a:pt x="1062" y="128"/>
                  <a:pt x="1055" y="133"/>
                </a:cubicBezTo>
                <a:cubicBezTo>
                  <a:pt x="1048" y="138"/>
                  <a:pt x="1038" y="140"/>
                  <a:pt x="1025" y="140"/>
                </a:cubicBezTo>
                <a:cubicBezTo>
                  <a:pt x="1014" y="140"/>
                  <a:pt x="1006" y="138"/>
                  <a:pt x="1001" y="134"/>
                </a:cubicBezTo>
                <a:cubicBezTo>
                  <a:pt x="996" y="131"/>
                  <a:pt x="993" y="126"/>
                  <a:pt x="993" y="119"/>
                </a:cubicBezTo>
                <a:cubicBezTo>
                  <a:pt x="993" y="114"/>
                  <a:pt x="994" y="110"/>
                  <a:pt x="997" y="107"/>
                </a:cubicBezTo>
                <a:cubicBezTo>
                  <a:pt x="1000" y="104"/>
                  <a:pt x="1004" y="102"/>
                  <a:pt x="1010" y="101"/>
                </a:cubicBezTo>
                <a:cubicBezTo>
                  <a:pt x="1007" y="100"/>
                  <a:pt x="1006" y="98"/>
                  <a:pt x="1004" y="96"/>
                </a:cubicBezTo>
                <a:cubicBezTo>
                  <a:pt x="1003" y="94"/>
                  <a:pt x="1002" y="92"/>
                  <a:pt x="1002" y="90"/>
                </a:cubicBezTo>
                <a:cubicBezTo>
                  <a:pt x="1002" y="87"/>
                  <a:pt x="1003" y="85"/>
                  <a:pt x="1005" y="83"/>
                </a:cubicBezTo>
                <a:cubicBezTo>
                  <a:pt x="1006" y="81"/>
                  <a:pt x="1009" y="79"/>
                  <a:pt x="1012" y="77"/>
                </a:cubicBezTo>
                <a:cubicBezTo>
                  <a:pt x="1008" y="75"/>
                  <a:pt x="1005" y="72"/>
                  <a:pt x="1002" y="69"/>
                </a:cubicBezTo>
                <a:cubicBezTo>
                  <a:pt x="1000" y="65"/>
                  <a:pt x="999" y="60"/>
                  <a:pt x="999" y="55"/>
                </a:cubicBezTo>
                <a:cubicBezTo>
                  <a:pt x="999" y="47"/>
                  <a:pt x="1001" y="41"/>
                  <a:pt x="1006" y="36"/>
                </a:cubicBezTo>
                <a:cubicBezTo>
                  <a:pt x="1011" y="32"/>
                  <a:pt x="1019" y="29"/>
                  <a:pt x="1028" y="29"/>
                </a:cubicBezTo>
                <a:cubicBezTo>
                  <a:pt x="1030" y="29"/>
                  <a:pt x="1033" y="30"/>
                  <a:pt x="1035" y="30"/>
                </a:cubicBezTo>
                <a:cubicBezTo>
                  <a:pt x="1037" y="30"/>
                  <a:pt x="1039" y="30"/>
                  <a:pt x="1040" y="31"/>
                </a:cubicBezTo>
                <a:cubicBezTo>
                  <a:pt x="1067" y="31"/>
                  <a:pt x="1067" y="31"/>
                  <a:pt x="1067" y="31"/>
                </a:cubicBezTo>
                <a:close/>
                <a:moveTo>
                  <a:pt x="1007" y="118"/>
                </a:moveTo>
                <a:cubicBezTo>
                  <a:pt x="1007" y="121"/>
                  <a:pt x="1009" y="124"/>
                  <a:pt x="1012" y="126"/>
                </a:cubicBezTo>
                <a:cubicBezTo>
                  <a:pt x="1015" y="128"/>
                  <a:pt x="1019" y="129"/>
                  <a:pt x="1025" y="129"/>
                </a:cubicBezTo>
                <a:cubicBezTo>
                  <a:pt x="1034" y="129"/>
                  <a:pt x="1040" y="128"/>
                  <a:pt x="1045" y="125"/>
                </a:cubicBezTo>
                <a:cubicBezTo>
                  <a:pt x="1049" y="123"/>
                  <a:pt x="1051" y="119"/>
                  <a:pt x="1051" y="115"/>
                </a:cubicBezTo>
                <a:cubicBezTo>
                  <a:pt x="1051" y="112"/>
                  <a:pt x="1050" y="109"/>
                  <a:pt x="1047" y="108"/>
                </a:cubicBezTo>
                <a:cubicBezTo>
                  <a:pt x="1045" y="107"/>
                  <a:pt x="1041" y="106"/>
                  <a:pt x="1034" y="106"/>
                </a:cubicBezTo>
                <a:cubicBezTo>
                  <a:pt x="1022" y="106"/>
                  <a:pt x="1022" y="106"/>
                  <a:pt x="1022" y="106"/>
                </a:cubicBezTo>
                <a:cubicBezTo>
                  <a:pt x="1018" y="106"/>
                  <a:pt x="1014" y="107"/>
                  <a:pt x="1011" y="109"/>
                </a:cubicBezTo>
                <a:cubicBezTo>
                  <a:pt x="1009" y="111"/>
                  <a:pt x="1007" y="114"/>
                  <a:pt x="1007" y="118"/>
                </a:cubicBezTo>
                <a:close/>
                <a:moveTo>
                  <a:pt x="1014" y="55"/>
                </a:moveTo>
                <a:cubicBezTo>
                  <a:pt x="1014" y="60"/>
                  <a:pt x="1015" y="64"/>
                  <a:pt x="1018" y="66"/>
                </a:cubicBezTo>
                <a:cubicBezTo>
                  <a:pt x="1020" y="69"/>
                  <a:pt x="1024" y="70"/>
                  <a:pt x="1028" y="70"/>
                </a:cubicBezTo>
                <a:cubicBezTo>
                  <a:pt x="1038" y="70"/>
                  <a:pt x="1042" y="65"/>
                  <a:pt x="1042" y="55"/>
                </a:cubicBezTo>
                <a:cubicBezTo>
                  <a:pt x="1042" y="50"/>
                  <a:pt x="1041" y="46"/>
                  <a:pt x="1039" y="44"/>
                </a:cubicBezTo>
                <a:cubicBezTo>
                  <a:pt x="1036" y="41"/>
                  <a:pt x="1033" y="40"/>
                  <a:pt x="1028" y="40"/>
                </a:cubicBezTo>
                <a:cubicBezTo>
                  <a:pt x="1024" y="40"/>
                  <a:pt x="1020" y="41"/>
                  <a:pt x="1018" y="44"/>
                </a:cubicBezTo>
                <a:cubicBezTo>
                  <a:pt x="1015" y="46"/>
                  <a:pt x="1014" y="50"/>
                  <a:pt x="1014" y="5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6" name="Freeform 54"/>
          <p:cNvSpPr>
            <a:spLocks noEditPoints="1"/>
          </p:cNvSpPr>
          <p:nvPr/>
        </p:nvSpPr>
        <p:spPr bwMode="auto">
          <a:xfrm>
            <a:off x="7780561" y="6117366"/>
            <a:ext cx="919450" cy="90702"/>
          </a:xfrm>
          <a:custGeom>
            <a:avLst/>
            <a:gdLst>
              <a:gd name="T0" fmla="*/ 64 w 1064"/>
              <a:gd name="T1" fmla="*/ 44 h 105"/>
              <a:gd name="T2" fmla="*/ 62 w 1064"/>
              <a:gd name="T3" fmla="*/ 96 h 105"/>
              <a:gd name="T4" fmla="*/ 32 w 1064"/>
              <a:gd name="T5" fmla="*/ 45 h 105"/>
              <a:gd name="T6" fmla="*/ 16 w 1064"/>
              <a:gd name="T7" fmla="*/ 18 h 105"/>
              <a:gd name="T8" fmla="*/ 49 w 1064"/>
              <a:gd name="T9" fmla="*/ 86 h 105"/>
              <a:gd name="T10" fmla="*/ 142 w 1064"/>
              <a:gd name="T11" fmla="*/ 104 h 105"/>
              <a:gd name="T12" fmla="*/ 95 w 1064"/>
              <a:gd name="T13" fmla="*/ 99 h 105"/>
              <a:gd name="T14" fmla="*/ 108 w 1064"/>
              <a:gd name="T15" fmla="*/ 88 h 105"/>
              <a:gd name="T16" fmla="*/ 154 w 1064"/>
              <a:gd name="T17" fmla="*/ 29 h 105"/>
              <a:gd name="T18" fmla="*/ 195 w 1064"/>
              <a:gd name="T19" fmla="*/ 105 h 105"/>
              <a:gd name="T20" fmla="*/ 209 w 1064"/>
              <a:gd name="T21" fmla="*/ 79 h 105"/>
              <a:gd name="T22" fmla="*/ 178 w 1064"/>
              <a:gd name="T23" fmla="*/ 33 h 105"/>
              <a:gd name="T24" fmla="*/ 186 w 1064"/>
              <a:gd name="T25" fmla="*/ 47 h 105"/>
              <a:gd name="T26" fmla="*/ 226 w 1064"/>
              <a:gd name="T27" fmla="*/ 83 h 105"/>
              <a:gd name="T28" fmla="*/ 258 w 1064"/>
              <a:gd name="T29" fmla="*/ 104 h 105"/>
              <a:gd name="T30" fmla="*/ 259 w 1064"/>
              <a:gd name="T31" fmla="*/ 9 h 105"/>
              <a:gd name="T32" fmla="*/ 345 w 1064"/>
              <a:gd name="T33" fmla="*/ 104 h 105"/>
              <a:gd name="T34" fmla="*/ 300 w 1064"/>
              <a:gd name="T35" fmla="*/ 46 h 105"/>
              <a:gd name="T36" fmla="*/ 291 w 1064"/>
              <a:gd name="T37" fmla="*/ 29 h 105"/>
              <a:gd name="T38" fmla="*/ 345 w 1064"/>
              <a:gd name="T39" fmla="*/ 55 h 105"/>
              <a:gd name="T40" fmla="*/ 370 w 1064"/>
              <a:gd name="T41" fmla="*/ 38 h 105"/>
              <a:gd name="T42" fmla="*/ 378 w 1064"/>
              <a:gd name="T43" fmla="*/ 70 h 105"/>
              <a:gd name="T44" fmla="*/ 424 w 1064"/>
              <a:gd name="T45" fmla="*/ 100 h 105"/>
              <a:gd name="T46" fmla="*/ 378 w 1064"/>
              <a:gd name="T47" fmla="*/ 58 h 105"/>
              <a:gd name="T48" fmla="*/ 487 w 1064"/>
              <a:gd name="T49" fmla="*/ 100 h 105"/>
              <a:gd name="T50" fmla="*/ 479 w 1064"/>
              <a:gd name="T51" fmla="*/ 84 h 105"/>
              <a:gd name="T52" fmla="*/ 440 w 1064"/>
              <a:gd name="T53" fmla="*/ 48 h 105"/>
              <a:gd name="T54" fmla="*/ 468 w 1064"/>
              <a:gd name="T55" fmla="*/ 40 h 105"/>
              <a:gd name="T56" fmla="*/ 493 w 1064"/>
              <a:gd name="T57" fmla="*/ 73 h 105"/>
              <a:gd name="T58" fmla="*/ 506 w 1064"/>
              <a:gd name="T59" fmla="*/ 101 h 105"/>
              <a:gd name="T60" fmla="*/ 539 w 1064"/>
              <a:gd name="T61" fmla="*/ 75 h 105"/>
              <a:gd name="T62" fmla="*/ 535 w 1064"/>
              <a:gd name="T63" fmla="*/ 27 h 105"/>
              <a:gd name="T64" fmla="*/ 525 w 1064"/>
              <a:gd name="T65" fmla="*/ 53 h 105"/>
              <a:gd name="T66" fmla="*/ 633 w 1064"/>
              <a:gd name="T67" fmla="*/ 51 h 105"/>
              <a:gd name="T68" fmla="*/ 644 w 1064"/>
              <a:gd name="T69" fmla="*/ 18 h 105"/>
              <a:gd name="T70" fmla="*/ 617 w 1064"/>
              <a:gd name="T71" fmla="*/ 104 h 105"/>
              <a:gd name="T72" fmla="*/ 664 w 1064"/>
              <a:gd name="T73" fmla="*/ 60 h 105"/>
              <a:gd name="T74" fmla="*/ 736 w 1064"/>
              <a:gd name="T75" fmla="*/ 105 h 105"/>
              <a:gd name="T76" fmla="*/ 756 w 1064"/>
              <a:gd name="T77" fmla="*/ 36 h 105"/>
              <a:gd name="T78" fmla="*/ 736 w 1064"/>
              <a:gd name="T79" fmla="*/ 93 h 105"/>
              <a:gd name="T80" fmla="*/ 736 w 1064"/>
              <a:gd name="T81" fmla="*/ 105 h 105"/>
              <a:gd name="T82" fmla="*/ 745 w 1064"/>
              <a:gd name="T83" fmla="*/ 44 h 105"/>
              <a:gd name="T84" fmla="*/ 777 w 1064"/>
              <a:gd name="T85" fmla="*/ 101 h 105"/>
              <a:gd name="T86" fmla="*/ 809 w 1064"/>
              <a:gd name="T87" fmla="*/ 75 h 105"/>
              <a:gd name="T88" fmla="*/ 806 w 1064"/>
              <a:gd name="T89" fmla="*/ 27 h 105"/>
              <a:gd name="T90" fmla="*/ 796 w 1064"/>
              <a:gd name="T91" fmla="*/ 53 h 105"/>
              <a:gd name="T92" fmla="*/ 878 w 1064"/>
              <a:gd name="T93" fmla="*/ 105 h 105"/>
              <a:gd name="T94" fmla="*/ 901 w 1064"/>
              <a:gd name="T95" fmla="*/ 32 h 105"/>
              <a:gd name="T96" fmla="*/ 879 w 1064"/>
              <a:gd name="T97" fmla="*/ 92 h 105"/>
              <a:gd name="T98" fmla="*/ 968 w 1064"/>
              <a:gd name="T99" fmla="*/ 104 h 105"/>
              <a:gd name="T100" fmla="*/ 921 w 1064"/>
              <a:gd name="T101" fmla="*/ 99 h 105"/>
              <a:gd name="T102" fmla="*/ 934 w 1064"/>
              <a:gd name="T103" fmla="*/ 88 h 105"/>
              <a:gd name="T104" fmla="*/ 981 w 1064"/>
              <a:gd name="T105" fmla="*/ 29 h 105"/>
              <a:gd name="T106" fmla="*/ 998 w 1064"/>
              <a:gd name="T107" fmla="*/ 67 h 105"/>
              <a:gd name="T108" fmla="*/ 1064 w 1064"/>
              <a:gd name="T109" fmla="*/ 70 h 105"/>
              <a:gd name="T110" fmla="*/ 1061 w 1064"/>
              <a:gd name="T111" fmla="*/ 87 h 105"/>
              <a:gd name="T112" fmla="*/ 1020 w 1064"/>
              <a:gd name="T113" fmla="*/ 4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4" h="105">
                <a:moveTo>
                  <a:pt x="0" y="4"/>
                </a:moveTo>
                <a:cubicBezTo>
                  <a:pt x="29" y="4"/>
                  <a:pt x="29" y="4"/>
                  <a:pt x="29" y="4"/>
                </a:cubicBezTo>
                <a:cubicBezTo>
                  <a:pt x="43" y="4"/>
                  <a:pt x="53" y="6"/>
                  <a:pt x="59" y="10"/>
                </a:cubicBezTo>
                <a:cubicBezTo>
                  <a:pt x="65" y="14"/>
                  <a:pt x="68" y="21"/>
                  <a:pt x="68" y="29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6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3"/>
                  <a:pt x="63" y="56"/>
                  <a:pt x="66" y="60"/>
                </a:cubicBezTo>
                <a:cubicBezTo>
                  <a:pt x="70" y="63"/>
                  <a:pt x="71" y="69"/>
                  <a:pt x="71" y="75"/>
                </a:cubicBezTo>
                <a:cubicBezTo>
                  <a:pt x="71" y="84"/>
                  <a:pt x="68" y="91"/>
                  <a:pt x="62" y="96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6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9" y="45"/>
                  <a:pt x="44" y="44"/>
                  <a:pt x="47" y="42"/>
                </a:cubicBezTo>
                <a:cubicBezTo>
                  <a:pt x="50" y="40"/>
                  <a:pt x="51" y="36"/>
                  <a:pt x="51" y="31"/>
                </a:cubicBezTo>
                <a:cubicBezTo>
                  <a:pt x="51" y="27"/>
                  <a:pt x="50" y="23"/>
                  <a:pt x="46" y="21"/>
                </a:cubicBezTo>
                <a:cubicBezTo>
                  <a:pt x="43" y="19"/>
                  <a:pt x="37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5"/>
                  <a:pt x="16" y="45"/>
                  <a:pt x="16" y="45"/>
                </a:cubicBezTo>
                <a:close/>
                <a:moveTo>
                  <a:pt x="16" y="59"/>
                </a:moveTo>
                <a:cubicBezTo>
                  <a:pt x="16" y="90"/>
                  <a:pt x="16" y="90"/>
                  <a:pt x="16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40" y="90"/>
                  <a:pt x="45" y="89"/>
                  <a:pt x="49" y="86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39" y="94"/>
                  <a:pt x="139" y="94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8"/>
                  <a:pt x="133" y="100"/>
                  <a:pt x="129" y="102"/>
                </a:cubicBezTo>
                <a:cubicBezTo>
                  <a:pt x="125" y="104"/>
                  <a:pt x="120" y="105"/>
                  <a:pt x="115" y="105"/>
                </a:cubicBezTo>
                <a:cubicBezTo>
                  <a:pt x="106" y="105"/>
                  <a:pt x="99" y="103"/>
                  <a:pt x="95" y="99"/>
                </a:cubicBezTo>
                <a:cubicBezTo>
                  <a:pt x="90" y="94"/>
                  <a:pt x="88" y="87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81"/>
                  <a:pt x="105" y="85"/>
                  <a:pt x="108" y="88"/>
                </a:cubicBezTo>
                <a:cubicBezTo>
                  <a:pt x="110" y="91"/>
                  <a:pt x="114" y="92"/>
                  <a:pt x="119" y="92"/>
                </a:cubicBezTo>
                <a:cubicBezTo>
                  <a:pt x="125" y="92"/>
                  <a:pt x="130" y="90"/>
                  <a:pt x="134" y="86"/>
                </a:cubicBezTo>
                <a:cubicBezTo>
                  <a:pt x="137" y="82"/>
                  <a:pt x="138" y="76"/>
                  <a:pt x="138" y="66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3" y="96"/>
                  <a:pt x="218" y="100"/>
                </a:cubicBezTo>
                <a:cubicBezTo>
                  <a:pt x="213" y="103"/>
                  <a:pt x="205" y="105"/>
                  <a:pt x="195" y="105"/>
                </a:cubicBezTo>
                <a:cubicBezTo>
                  <a:pt x="185" y="105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1"/>
                  <a:pt x="188" y="93"/>
                  <a:pt x="196" y="93"/>
                </a:cubicBezTo>
                <a:cubicBezTo>
                  <a:pt x="205" y="93"/>
                  <a:pt x="210" y="90"/>
                  <a:pt x="210" y="84"/>
                </a:cubicBezTo>
                <a:cubicBezTo>
                  <a:pt x="210" y="82"/>
                  <a:pt x="210" y="81"/>
                  <a:pt x="209" y="79"/>
                </a:cubicBezTo>
                <a:cubicBezTo>
                  <a:pt x="208" y="78"/>
                  <a:pt x="206" y="77"/>
                  <a:pt x="203" y="75"/>
                </a:cubicBezTo>
                <a:cubicBezTo>
                  <a:pt x="201" y="74"/>
                  <a:pt x="197" y="73"/>
                  <a:pt x="193" y="71"/>
                </a:cubicBezTo>
                <a:cubicBezTo>
                  <a:pt x="184" y="67"/>
                  <a:pt x="178" y="64"/>
                  <a:pt x="175" y="61"/>
                </a:cubicBezTo>
                <a:cubicBezTo>
                  <a:pt x="172" y="57"/>
                  <a:pt x="171" y="53"/>
                  <a:pt x="171" y="48"/>
                </a:cubicBezTo>
                <a:cubicBezTo>
                  <a:pt x="171" y="41"/>
                  <a:pt x="173" y="36"/>
                  <a:pt x="178" y="33"/>
                </a:cubicBezTo>
                <a:cubicBezTo>
                  <a:pt x="184" y="29"/>
                  <a:pt x="191" y="27"/>
                  <a:pt x="200" y="27"/>
                </a:cubicBezTo>
                <a:cubicBezTo>
                  <a:pt x="209" y="27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1"/>
                  <a:pt x="205" y="40"/>
                  <a:pt x="199" y="40"/>
                </a:cubicBezTo>
                <a:cubicBezTo>
                  <a:pt x="191" y="40"/>
                  <a:pt x="186" y="42"/>
                  <a:pt x="186" y="47"/>
                </a:cubicBezTo>
                <a:cubicBezTo>
                  <a:pt x="186" y="49"/>
                  <a:pt x="188" y="51"/>
                  <a:pt x="190" y="53"/>
                </a:cubicBezTo>
                <a:cubicBezTo>
                  <a:pt x="192" y="54"/>
                  <a:pt x="197" y="57"/>
                  <a:pt x="204" y="60"/>
                </a:cubicBezTo>
                <a:cubicBezTo>
                  <a:pt x="210" y="62"/>
                  <a:pt x="215" y="64"/>
                  <a:pt x="218" y="66"/>
                </a:cubicBezTo>
                <a:cubicBezTo>
                  <a:pt x="221" y="68"/>
                  <a:pt x="223" y="71"/>
                  <a:pt x="224" y="73"/>
                </a:cubicBezTo>
                <a:cubicBezTo>
                  <a:pt x="225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1" y="3"/>
                  <a:pt x="243" y="2"/>
                </a:cubicBezTo>
                <a:cubicBezTo>
                  <a:pt x="245" y="0"/>
                  <a:pt x="247" y="0"/>
                  <a:pt x="250" y="0"/>
                </a:cubicBezTo>
                <a:cubicBezTo>
                  <a:pt x="253" y="0"/>
                  <a:pt x="255" y="0"/>
                  <a:pt x="256" y="2"/>
                </a:cubicBezTo>
                <a:cubicBezTo>
                  <a:pt x="258" y="3"/>
                  <a:pt x="259" y="6"/>
                  <a:pt x="259" y="9"/>
                </a:cubicBezTo>
                <a:cubicBezTo>
                  <a:pt x="259" y="11"/>
                  <a:pt x="258" y="13"/>
                  <a:pt x="256" y="15"/>
                </a:cubicBezTo>
                <a:cubicBezTo>
                  <a:pt x="255" y="17"/>
                  <a:pt x="253" y="17"/>
                  <a:pt x="250" y="17"/>
                </a:cubicBezTo>
                <a:cubicBezTo>
                  <a:pt x="247" y="17"/>
                  <a:pt x="245" y="17"/>
                  <a:pt x="243" y="15"/>
                </a:cubicBezTo>
                <a:cubicBezTo>
                  <a:pt x="241" y="13"/>
                  <a:pt x="241" y="11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7"/>
                  <a:pt x="326" y="45"/>
                </a:cubicBezTo>
                <a:cubicBezTo>
                  <a:pt x="323" y="42"/>
                  <a:pt x="320" y="40"/>
                  <a:pt x="314" y="40"/>
                </a:cubicBezTo>
                <a:cubicBezTo>
                  <a:pt x="308" y="40"/>
                  <a:pt x="303" y="42"/>
                  <a:pt x="300" y="46"/>
                </a:cubicBezTo>
                <a:cubicBezTo>
                  <a:pt x="296" y="50"/>
                  <a:pt x="295" y="57"/>
                  <a:pt x="295" y="66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1" y="29"/>
                  <a:pt x="291" y="29"/>
                  <a:pt x="291" y="29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7" y="35"/>
                  <a:pt x="300" y="32"/>
                  <a:pt x="304" y="30"/>
                </a:cubicBezTo>
                <a:cubicBezTo>
                  <a:pt x="308" y="28"/>
                  <a:pt x="313" y="27"/>
                  <a:pt x="318" y="27"/>
                </a:cubicBezTo>
                <a:cubicBezTo>
                  <a:pt x="336" y="27"/>
                  <a:pt x="345" y="36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5"/>
                </a:moveTo>
                <a:cubicBezTo>
                  <a:pt x="387" y="105"/>
                  <a:pt x="378" y="102"/>
                  <a:pt x="371" y="95"/>
                </a:cubicBezTo>
                <a:cubicBezTo>
                  <a:pt x="365" y="88"/>
                  <a:pt x="361" y="79"/>
                  <a:pt x="361" y="67"/>
                </a:cubicBezTo>
                <a:cubicBezTo>
                  <a:pt x="361" y="55"/>
                  <a:pt x="364" y="45"/>
                  <a:pt x="370" y="38"/>
                </a:cubicBezTo>
                <a:cubicBezTo>
                  <a:pt x="377" y="31"/>
                  <a:pt x="385" y="27"/>
                  <a:pt x="396" y="27"/>
                </a:cubicBezTo>
                <a:cubicBezTo>
                  <a:pt x="406" y="27"/>
                  <a:pt x="414" y="30"/>
                  <a:pt x="419" y="36"/>
                </a:cubicBezTo>
                <a:cubicBezTo>
                  <a:pt x="425" y="42"/>
                  <a:pt x="428" y="51"/>
                  <a:pt x="428" y="61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7"/>
                  <a:pt x="380" y="83"/>
                  <a:pt x="384" y="87"/>
                </a:cubicBezTo>
                <a:cubicBezTo>
                  <a:pt x="387" y="91"/>
                  <a:pt x="393" y="93"/>
                  <a:pt x="399" y="93"/>
                </a:cubicBezTo>
                <a:cubicBezTo>
                  <a:pt x="404" y="93"/>
                  <a:pt x="408" y="92"/>
                  <a:pt x="412" y="91"/>
                </a:cubicBezTo>
                <a:cubicBezTo>
                  <a:pt x="416" y="91"/>
                  <a:pt x="420" y="89"/>
                  <a:pt x="424" y="87"/>
                </a:cubicBezTo>
                <a:cubicBezTo>
                  <a:pt x="424" y="100"/>
                  <a:pt x="424" y="100"/>
                  <a:pt x="424" y="100"/>
                </a:cubicBezTo>
                <a:cubicBezTo>
                  <a:pt x="420" y="102"/>
                  <a:pt x="416" y="104"/>
                  <a:pt x="412" y="104"/>
                </a:cubicBezTo>
                <a:cubicBezTo>
                  <a:pt x="408" y="105"/>
                  <a:pt x="404" y="105"/>
                  <a:pt x="399" y="105"/>
                </a:cubicBezTo>
                <a:close/>
                <a:moveTo>
                  <a:pt x="396" y="39"/>
                </a:moveTo>
                <a:cubicBezTo>
                  <a:pt x="391" y="39"/>
                  <a:pt x="387" y="41"/>
                  <a:pt x="384" y="44"/>
                </a:cubicBezTo>
                <a:cubicBezTo>
                  <a:pt x="380" y="47"/>
                  <a:pt x="379" y="52"/>
                  <a:pt x="378" y="58"/>
                </a:cubicBezTo>
                <a:cubicBezTo>
                  <a:pt x="412" y="58"/>
                  <a:pt x="412" y="58"/>
                  <a:pt x="412" y="58"/>
                </a:cubicBezTo>
                <a:cubicBezTo>
                  <a:pt x="412" y="52"/>
                  <a:pt x="411" y="47"/>
                  <a:pt x="408" y="44"/>
                </a:cubicBezTo>
                <a:cubicBezTo>
                  <a:pt x="405" y="41"/>
                  <a:pt x="401" y="39"/>
                  <a:pt x="396" y="39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3"/>
                  <a:pt x="474" y="105"/>
                  <a:pt x="464" y="105"/>
                </a:cubicBezTo>
                <a:cubicBezTo>
                  <a:pt x="454" y="105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1"/>
                  <a:pt x="457" y="93"/>
                  <a:pt x="465" y="93"/>
                </a:cubicBezTo>
                <a:cubicBezTo>
                  <a:pt x="475" y="93"/>
                  <a:pt x="479" y="90"/>
                  <a:pt x="479" y="84"/>
                </a:cubicBezTo>
                <a:cubicBezTo>
                  <a:pt x="479" y="82"/>
                  <a:pt x="479" y="81"/>
                  <a:pt x="478" y="79"/>
                </a:cubicBezTo>
                <a:cubicBezTo>
                  <a:pt x="477" y="78"/>
                  <a:pt x="475" y="77"/>
                  <a:pt x="472" y="75"/>
                </a:cubicBezTo>
                <a:cubicBezTo>
                  <a:pt x="470" y="74"/>
                  <a:pt x="466" y="73"/>
                  <a:pt x="462" y="71"/>
                </a:cubicBezTo>
                <a:cubicBezTo>
                  <a:pt x="453" y="67"/>
                  <a:pt x="447" y="64"/>
                  <a:pt x="444" y="61"/>
                </a:cubicBezTo>
                <a:cubicBezTo>
                  <a:pt x="441" y="57"/>
                  <a:pt x="440" y="53"/>
                  <a:pt x="440" y="48"/>
                </a:cubicBezTo>
                <a:cubicBezTo>
                  <a:pt x="440" y="41"/>
                  <a:pt x="442" y="36"/>
                  <a:pt x="448" y="33"/>
                </a:cubicBezTo>
                <a:cubicBezTo>
                  <a:pt x="453" y="29"/>
                  <a:pt x="460" y="27"/>
                  <a:pt x="469" y="27"/>
                </a:cubicBezTo>
                <a:cubicBezTo>
                  <a:pt x="478" y="27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1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49"/>
                  <a:pt x="457" y="51"/>
                  <a:pt x="459" y="53"/>
                </a:cubicBezTo>
                <a:cubicBezTo>
                  <a:pt x="461" y="54"/>
                  <a:pt x="466" y="57"/>
                  <a:pt x="473" y="60"/>
                </a:cubicBezTo>
                <a:cubicBezTo>
                  <a:pt x="480" y="62"/>
                  <a:pt x="484" y="64"/>
                  <a:pt x="487" y="66"/>
                </a:cubicBezTo>
                <a:cubicBezTo>
                  <a:pt x="490" y="68"/>
                  <a:pt x="492" y="71"/>
                  <a:pt x="493" y="73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3" y="100"/>
                </a:cubicBezTo>
                <a:cubicBezTo>
                  <a:pt x="548" y="103"/>
                  <a:pt x="540" y="105"/>
                  <a:pt x="530" y="105"/>
                </a:cubicBezTo>
                <a:cubicBezTo>
                  <a:pt x="520" y="105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1"/>
                  <a:pt x="523" y="93"/>
                  <a:pt x="531" y="93"/>
                </a:cubicBezTo>
                <a:cubicBezTo>
                  <a:pt x="541" y="93"/>
                  <a:pt x="546" y="90"/>
                  <a:pt x="546" y="84"/>
                </a:cubicBezTo>
                <a:cubicBezTo>
                  <a:pt x="546" y="82"/>
                  <a:pt x="545" y="81"/>
                  <a:pt x="544" y="79"/>
                </a:cubicBezTo>
                <a:cubicBezTo>
                  <a:pt x="543" y="78"/>
                  <a:pt x="541" y="77"/>
                  <a:pt x="539" y="75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7"/>
                  <a:pt x="514" y="64"/>
                  <a:pt x="511" y="61"/>
                </a:cubicBezTo>
                <a:cubicBezTo>
                  <a:pt x="508" y="57"/>
                  <a:pt x="506" y="53"/>
                  <a:pt x="506" y="48"/>
                </a:cubicBezTo>
                <a:cubicBezTo>
                  <a:pt x="506" y="41"/>
                  <a:pt x="509" y="36"/>
                  <a:pt x="514" y="33"/>
                </a:cubicBezTo>
                <a:cubicBezTo>
                  <a:pt x="519" y="29"/>
                  <a:pt x="526" y="27"/>
                  <a:pt x="535" y="27"/>
                </a:cubicBezTo>
                <a:cubicBezTo>
                  <a:pt x="544" y="27"/>
                  <a:pt x="552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1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49"/>
                  <a:pt x="523" y="51"/>
                  <a:pt x="525" y="53"/>
                </a:cubicBezTo>
                <a:cubicBezTo>
                  <a:pt x="527" y="54"/>
                  <a:pt x="532" y="57"/>
                  <a:pt x="540" y="60"/>
                </a:cubicBezTo>
                <a:cubicBezTo>
                  <a:pt x="546" y="62"/>
                  <a:pt x="550" y="64"/>
                  <a:pt x="553" y="66"/>
                </a:cubicBezTo>
                <a:cubicBezTo>
                  <a:pt x="556" y="68"/>
                  <a:pt x="558" y="71"/>
                  <a:pt x="559" y="73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33" y="51"/>
                </a:moveTo>
                <a:cubicBezTo>
                  <a:pt x="645" y="51"/>
                  <a:pt x="645" y="51"/>
                  <a:pt x="645" y="51"/>
                </a:cubicBezTo>
                <a:cubicBezTo>
                  <a:pt x="652" y="51"/>
                  <a:pt x="658" y="49"/>
                  <a:pt x="661" y="46"/>
                </a:cubicBezTo>
                <a:cubicBezTo>
                  <a:pt x="664" y="44"/>
                  <a:pt x="666" y="39"/>
                  <a:pt x="666" y="34"/>
                </a:cubicBezTo>
                <a:cubicBezTo>
                  <a:pt x="666" y="28"/>
                  <a:pt x="664" y="24"/>
                  <a:pt x="661" y="22"/>
                </a:cubicBezTo>
                <a:cubicBezTo>
                  <a:pt x="657" y="19"/>
                  <a:pt x="651" y="18"/>
                  <a:pt x="644" y="18"/>
                </a:cubicBezTo>
                <a:cubicBezTo>
                  <a:pt x="633" y="18"/>
                  <a:pt x="633" y="18"/>
                  <a:pt x="633" y="18"/>
                </a:cubicBezTo>
                <a:cubicBezTo>
                  <a:pt x="633" y="51"/>
                  <a:pt x="633" y="51"/>
                  <a:pt x="633" y="51"/>
                </a:cubicBezTo>
                <a:close/>
                <a:moveTo>
                  <a:pt x="633" y="64"/>
                </a:moveTo>
                <a:cubicBezTo>
                  <a:pt x="633" y="104"/>
                  <a:pt x="633" y="104"/>
                  <a:pt x="633" y="104"/>
                </a:cubicBezTo>
                <a:cubicBezTo>
                  <a:pt x="617" y="104"/>
                  <a:pt x="617" y="104"/>
                  <a:pt x="617" y="104"/>
                </a:cubicBezTo>
                <a:cubicBezTo>
                  <a:pt x="617" y="4"/>
                  <a:pt x="617" y="4"/>
                  <a:pt x="617" y="4"/>
                </a:cubicBezTo>
                <a:cubicBezTo>
                  <a:pt x="645" y="4"/>
                  <a:pt x="645" y="4"/>
                  <a:pt x="645" y="4"/>
                </a:cubicBezTo>
                <a:cubicBezTo>
                  <a:pt x="658" y="4"/>
                  <a:pt x="667" y="7"/>
                  <a:pt x="674" y="11"/>
                </a:cubicBezTo>
                <a:cubicBezTo>
                  <a:pt x="680" y="16"/>
                  <a:pt x="683" y="24"/>
                  <a:pt x="683" y="33"/>
                </a:cubicBezTo>
                <a:cubicBezTo>
                  <a:pt x="683" y="46"/>
                  <a:pt x="676" y="55"/>
                  <a:pt x="664" y="60"/>
                </a:cubicBezTo>
                <a:cubicBezTo>
                  <a:pt x="692" y="104"/>
                  <a:pt x="692" y="104"/>
                  <a:pt x="692" y="104"/>
                </a:cubicBezTo>
                <a:cubicBezTo>
                  <a:pt x="673" y="104"/>
                  <a:pt x="673" y="104"/>
                  <a:pt x="673" y="104"/>
                </a:cubicBezTo>
                <a:cubicBezTo>
                  <a:pt x="649" y="64"/>
                  <a:pt x="649" y="64"/>
                  <a:pt x="649" y="64"/>
                </a:cubicBezTo>
                <a:cubicBezTo>
                  <a:pt x="633" y="64"/>
                  <a:pt x="633" y="64"/>
                  <a:pt x="633" y="64"/>
                </a:cubicBezTo>
                <a:close/>
                <a:moveTo>
                  <a:pt x="736" y="105"/>
                </a:moveTo>
                <a:cubicBezTo>
                  <a:pt x="724" y="105"/>
                  <a:pt x="715" y="102"/>
                  <a:pt x="708" y="95"/>
                </a:cubicBezTo>
                <a:cubicBezTo>
                  <a:pt x="702" y="88"/>
                  <a:pt x="698" y="79"/>
                  <a:pt x="698" y="67"/>
                </a:cubicBezTo>
                <a:cubicBezTo>
                  <a:pt x="698" y="55"/>
                  <a:pt x="701" y="45"/>
                  <a:pt x="707" y="38"/>
                </a:cubicBezTo>
                <a:cubicBezTo>
                  <a:pt x="714" y="31"/>
                  <a:pt x="722" y="27"/>
                  <a:pt x="733" y="27"/>
                </a:cubicBezTo>
                <a:cubicBezTo>
                  <a:pt x="743" y="27"/>
                  <a:pt x="751" y="30"/>
                  <a:pt x="756" y="36"/>
                </a:cubicBezTo>
                <a:cubicBezTo>
                  <a:pt x="762" y="42"/>
                  <a:pt x="765" y="51"/>
                  <a:pt x="765" y="61"/>
                </a:cubicBezTo>
                <a:cubicBezTo>
                  <a:pt x="765" y="70"/>
                  <a:pt x="765" y="70"/>
                  <a:pt x="765" y="70"/>
                </a:cubicBezTo>
                <a:cubicBezTo>
                  <a:pt x="715" y="70"/>
                  <a:pt x="715" y="70"/>
                  <a:pt x="715" y="70"/>
                </a:cubicBezTo>
                <a:cubicBezTo>
                  <a:pt x="715" y="77"/>
                  <a:pt x="717" y="83"/>
                  <a:pt x="721" y="87"/>
                </a:cubicBezTo>
                <a:cubicBezTo>
                  <a:pt x="724" y="91"/>
                  <a:pt x="730" y="93"/>
                  <a:pt x="736" y="93"/>
                </a:cubicBezTo>
                <a:cubicBezTo>
                  <a:pt x="741" y="93"/>
                  <a:pt x="745" y="92"/>
                  <a:pt x="749" y="91"/>
                </a:cubicBezTo>
                <a:cubicBezTo>
                  <a:pt x="753" y="91"/>
                  <a:pt x="757" y="89"/>
                  <a:pt x="761" y="87"/>
                </a:cubicBezTo>
                <a:cubicBezTo>
                  <a:pt x="761" y="100"/>
                  <a:pt x="761" y="100"/>
                  <a:pt x="761" y="100"/>
                </a:cubicBezTo>
                <a:cubicBezTo>
                  <a:pt x="757" y="102"/>
                  <a:pt x="753" y="104"/>
                  <a:pt x="749" y="104"/>
                </a:cubicBezTo>
                <a:cubicBezTo>
                  <a:pt x="745" y="105"/>
                  <a:pt x="741" y="105"/>
                  <a:pt x="736" y="105"/>
                </a:cubicBezTo>
                <a:close/>
                <a:moveTo>
                  <a:pt x="733" y="39"/>
                </a:moveTo>
                <a:cubicBezTo>
                  <a:pt x="728" y="39"/>
                  <a:pt x="724" y="41"/>
                  <a:pt x="720" y="44"/>
                </a:cubicBezTo>
                <a:cubicBezTo>
                  <a:pt x="717" y="47"/>
                  <a:pt x="716" y="52"/>
                  <a:pt x="715" y="58"/>
                </a:cubicBezTo>
                <a:cubicBezTo>
                  <a:pt x="749" y="58"/>
                  <a:pt x="749" y="58"/>
                  <a:pt x="749" y="58"/>
                </a:cubicBezTo>
                <a:cubicBezTo>
                  <a:pt x="749" y="52"/>
                  <a:pt x="748" y="47"/>
                  <a:pt x="745" y="44"/>
                </a:cubicBezTo>
                <a:cubicBezTo>
                  <a:pt x="742" y="41"/>
                  <a:pt x="738" y="39"/>
                  <a:pt x="733" y="39"/>
                </a:cubicBezTo>
                <a:close/>
                <a:moveTo>
                  <a:pt x="832" y="83"/>
                </a:moveTo>
                <a:cubicBezTo>
                  <a:pt x="832" y="90"/>
                  <a:pt x="830" y="96"/>
                  <a:pt x="824" y="100"/>
                </a:cubicBezTo>
                <a:cubicBezTo>
                  <a:pt x="819" y="103"/>
                  <a:pt x="811" y="105"/>
                  <a:pt x="801" y="105"/>
                </a:cubicBezTo>
                <a:cubicBezTo>
                  <a:pt x="791" y="105"/>
                  <a:pt x="783" y="104"/>
                  <a:pt x="777" y="101"/>
                </a:cubicBezTo>
                <a:cubicBezTo>
                  <a:pt x="777" y="87"/>
                  <a:pt x="777" y="87"/>
                  <a:pt x="777" y="87"/>
                </a:cubicBezTo>
                <a:cubicBezTo>
                  <a:pt x="786" y="91"/>
                  <a:pt x="794" y="93"/>
                  <a:pt x="802" y="93"/>
                </a:cubicBezTo>
                <a:cubicBezTo>
                  <a:pt x="811" y="93"/>
                  <a:pt x="816" y="90"/>
                  <a:pt x="816" y="84"/>
                </a:cubicBezTo>
                <a:cubicBezTo>
                  <a:pt x="816" y="82"/>
                  <a:pt x="816" y="81"/>
                  <a:pt x="815" y="79"/>
                </a:cubicBezTo>
                <a:cubicBezTo>
                  <a:pt x="814" y="78"/>
                  <a:pt x="812" y="77"/>
                  <a:pt x="809" y="75"/>
                </a:cubicBezTo>
                <a:cubicBezTo>
                  <a:pt x="807" y="74"/>
                  <a:pt x="803" y="73"/>
                  <a:pt x="799" y="71"/>
                </a:cubicBezTo>
                <a:cubicBezTo>
                  <a:pt x="790" y="67"/>
                  <a:pt x="784" y="64"/>
                  <a:pt x="781" y="61"/>
                </a:cubicBezTo>
                <a:cubicBezTo>
                  <a:pt x="778" y="57"/>
                  <a:pt x="777" y="53"/>
                  <a:pt x="777" y="48"/>
                </a:cubicBezTo>
                <a:cubicBezTo>
                  <a:pt x="777" y="41"/>
                  <a:pt x="779" y="36"/>
                  <a:pt x="785" y="33"/>
                </a:cubicBezTo>
                <a:cubicBezTo>
                  <a:pt x="790" y="29"/>
                  <a:pt x="797" y="27"/>
                  <a:pt x="806" y="27"/>
                </a:cubicBezTo>
                <a:cubicBezTo>
                  <a:pt x="815" y="27"/>
                  <a:pt x="823" y="29"/>
                  <a:pt x="831" y="33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8" y="41"/>
                  <a:pt x="811" y="40"/>
                  <a:pt x="805" y="40"/>
                </a:cubicBezTo>
                <a:cubicBezTo>
                  <a:pt x="797" y="40"/>
                  <a:pt x="793" y="42"/>
                  <a:pt x="793" y="47"/>
                </a:cubicBezTo>
                <a:cubicBezTo>
                  <a:pt x="793" y="49"/>
                  <a:pt x="794" y="51"/>
                  <a:pt x="796" y="53"/>
                </a:cubicBezTo>
                <a:cubicBezTo>
                  <a:pt x="798" y="54"/>
                  <a:pt x="803" y="57"/>
                  <a:pt x="810" y="60"/>
                </a:cubicBezTo>
                <a:cubicBezTo>
                  <a:pt x="817" y="62"/>
                  <a:pt x="821" y="64"/>
                  <a:pt x="824" y="66"/>
                </a:cubicBezTo>
                <a:cubicBezTo>
                  <a:pt x="827" y="68"/>
                  <a:pt x="829" y="71"/>
                  <a:pt x="830" y="73"/>
                </a:cubicBezTo>
                <a:cubicBezTo>
                  <a:pt x="832" y="76"/>
                  <a:pt x="832" y="79"/>
                  <a:pt x="832" y="83"/>
                </a:cubicBezTo>
                <a:close/>
                <a:moveTo>
                  <a:pt x="878" y="105"/>
                </a:moveTo>
                <a:cubicBezTo>
                  <a:pt x="867" y="105"/>
                  <a:pt x="858" y="102"/>
                  <a:pt x="852" y="95"/>
                </a:cubicBezTo>
                <a:cubicBezTo>
                  <a:pt x="846" y="89"/>
                  <a:pt x="843" y="79"/>
                  <a:pt x="843" y="67"/>
                </a:cubicBezTo>
                <a:cubicBezTo>
                  <a:pt x="843" y="54"/>
                  <a:pt x="846" y="44"/>
                  <a:pt x="853" y="37"/>
                </a:cubicBezTo>
                <a:cubicBezTo>
                  <a:pt x="859" y="31"/>
                  <a:pt x="868" y="27"/>
                  <a:pt x="879" y="27"/>
                </a:cubicBezTo>
                <a:cubicBezTo>
                  <a:pt x="887" y="27"/>
                  <a:pt x="895" y="29"/>
                  <a:pt x="901" y="32"/>
                </a:cubicBezTo>
                <a:cubicBezTo>
                  <a:pt x="896" y="45"/>
                  <a:pt x="896" y="45"/>
                  <a:pt x="896" y="45"/>
                </a:cubicBezTo>
                <a:cubicBezTo>
                  <a:pt x="889" y="42"/>
                  <a:pt x="884" y="41"/>
                  <a:pt x="879" y="41"/>
                </a:cubicBezTo>
                <a:cubicBezTo>
                  <a:pt x="866" y="41"/>
                  <a:pt x="860" y="49"/>
                  <a:pt x="860" y="67"/>
                </a:cubicBezTo>
                <a:cubicBezTo>
                  <a:pt x="860" y="75"/>
                  <a:pt x="861" y="81"/>
                  <a:pt x="865" y="86"/>
                </a:cubicBezTo>
                <a:cubicBezTo>
                  <a:pt x="868" y="90"/>
                  <a:pt x="873" y="92"/>
                  <a:pt x="879" y="92"/>
                </a:cubicBezTo>
                <a:cubicBezTo>
                  <a:pt x="886" y="92"/>
                  <a:pt x="893" y="90"/>
                  <a:pt x="899" y="87"/>
                </a:cubicBezTo>
                <a:cubicBezTo>
                  <a:pt x="899" y="101"/>
                  <a:pt x="899" y="101"/>
                  <a:pt x="899" y="101"/>
                </a:cubicBezTo>
                <a:cubicBezTo>
                  <a:pt x="896" y="102"/>
                  <a:pt x="893" y="104"/>
                  <a:pt x="890" y="104"/>
                </a:cubicBezTo>
                <a:cubicBezTo>
                  <a:pt x="887" y="105"/>
                  <a:pt x="883" y="105"/>
                  <a:pt x="878" y="105"/>
                </a:cubicBezTo>
                <a:close/>
                <a:moveTo>
                  <a:pt x="968" y="104"/>
                </a:moveTo>
                <a:cubicBezTo>
                  <a:pt x="966" y="94"/>
                  <a:pt x="966" y="94"/>
                  <a:pt x="966" y="94"/>
                </a:cubicBezTo>
                <a:cubicBezTo>
                  <a:pt x="965" y="94"/>
                  <a:pt x="965" y="94"/>
                  <a:pt x="965" y="94"/>
                </a:cubicBezTo>
                <a:cubicBezTo>
                  <a:pt x="963" y="98"/>
                  <a:pt x="960" y="100"/>
                  <a:pt x="956" y="102"/>
                </a:cubicBezTo>
                <a:cubicBezTo>
                  <a:pt x="952" y="104"/>
                  <a:pt x="947" y="105"/>
                  <a:pt x="942" y="105"/>
                </a:cubicBezTo>
                <a:cubicBezTo>
                  <a:pt x="933" y="105"/>
                  <a:pt x="926" y="103"/>
                  <a:pt x="921" y="99"/>
                </a:cubicBezTo>
                <a:cubicBezTo>
                  <a:pt x="917" y="94"/>
                  <a:pt x="914" y="87"/>
                  <a:pt x="914" y="78"/>
                </a:cubicBezTo>
                <a:cubicBezTo>
                  <a:pt x="914" y="29"/>
                  <a:pt x="914" y="29"/>
                  <a:pt x="914" y="29"/>
                </a:cubicBezTo>
                <a:cubicBezTo>
                  <a:pt x="931" y="29"/>
                  <a:pt x="931" y="29"/>
                  <a:pt x="931" y="29"/>
                </a:cubicBezTo>
                <a:cubicBezTo>
                  <a:pt x="931" y="75"/>
                  <a:pt x="931" y="75"/>
                  <a:pt x="931" y="75"/>
                </a:cubicBezTo>
                <a:cubicBezTo>
                  <a:pt x="931" y="81"/>
                  <a:pt x="932" y="85"/>
                  <a:pt x="934" y="88"/>
                </a:cubicBezTo>
                <a:cubicBezTo>
                  <a:pt x="937" y="91"/>
                  <a:pt x="940" y="92"/>
                  <a:pt x="945" y="92"/>
                </a:cubicBezTo>
                <a:cubicBezTo>
                  <a:pt x="952" y="92"/>
                  <a:pt x="957" y="90"/>
                  <a:pt x="960" y="86"/>
                </a:cubicBezTo>
                <a:cubicBezTo>
                  <a:pt x="963" y="82"/>
                  <a:pt x="965" y="76"/>
                  <a:pt x="965" y="66"/>
                </a:cubicBezTo>
                <a:cubicBezTo>
                  <a:pt x="965" y="29"/>
                  <a:pt x="965" y="29"/>
                  <a:pt x="965" y="29"/>
                </a:cubicBezTo>
                <a:cubicBezTo>
                  <a:pt x="981" y="29"/>
                  <a:pt x="981" y="29"/>
                  <a:pt x="981" y="29"/>
                </a:cubicBezTo>
                <a:cubicBezTo>
                  <a:pt x="981" y="104"/>
                  <a:pt x="981" y="104"/>
                  <a:pt x="981" y="104"/>
                </a:cubicBezTo>
                <a:cubicBezTo>
                  <a:pt x="968" y="104"/>
                  <a:pt x="968" y="104"/>
                  <a:pt x="968" y="104"/>
                </a:cubicBezTo>
                <a:close/>
                <a:moveTo>
                  <a:pt x="1035" y="105"/>
                </a:moveTo>
                <a:cubicBezTo>
                  <a:pt x="1023" y="105"/>
                  <a:pt x="1014" y="102"/>
                  <a:pt x="1007" y="95"/>
                </a:cubicBezTo>
                <a:cubicBezTo>
                  <a:pt x="1001" y="88"/>
                  <a:pt x="998" y="79"/>
                  <a:pt x="998" y="67"/>
                </a:cubicBezTo>
                <a:cubicBezTo>
                  <a:pt x="998" y="55"/>
                  <a:pt x="1001" y="45"/>
                  <a:pt x="1007" y="38"/>
                </a:cubicBezTo>
                <a:cubicBezTo>
                  <a:pt x="1013" y="31"/>
                  <a:pt x="1021" y="27"/>
                  <a:pt x="1032" y="27"/>
                </a:cubicBezTo>
                <a:cubicBezTo>
                  <a:pt x="1042" y="27"/>
                  <a:pt x="1050" y="30"/>
                  <a:pt x="1056" y="36"/>
                </a:cubicBezTo>
                <a:cubicBezTo>
                  <a:pt x="1061" y="42"/>
                  <a:pt x="1064" y="51"/>
                  <a:pt x="1064" y="61"/>
                </a:cubicBezTo>
                <a:cubicBezTo>
                  <a:pt x="1064" y="70"/>
                  <a:pt x="1064" y="70"/>
                  <a:pt x="1064" y="70"/>
                </a:cubicBezTo>
                <a:cubicBezTo>
                  <a:pt x="1014" y="70"/>
                  <a:pt x="1014" y="70"/>
                  <a:pt x="1014" y="70"/>
                </a:cubicBezTo>
                <a:cubicBezTo>
                  <a:pt x="1014" y="77"/>
                  <a:pt x="1016" y="83"/>
                  <a:pt x="1020" y="87"/>
                </a:cubicBezTo>
                <a:cubicBezTo>
                  <a:pt x="1024" y="91"/>
                  <a:pt x="1029" y="93"/>
                  <a:pt x="1036" y="93"/>
                </a:cubicBezTo>
                <a:cubicBezTo>
                  <a:pt x="1040" y="93"/>
                  <a:pt x="1044" y="92"/>
                  <a:pt x="1048" y="91"/>
                </a:cubicBezTo>
                <a:cubicBezTo>
                  <a:pt x="1052" y="91"/>
                  <a:pt x="1056" y="89"/>
                  <a:pt x="1061" y="87"/>
                </a:cubicBezTo>
                <a:cubicBezTo>
                  <a:pt x="1061" y="100"/>
                  <a:pt x="1061" y="100"/>
                  <a:pt x="1061" y="100"/>
                </a:cubicBezTo>
                <a:cubicBezTo>
                  <a:pt x="1057" y="102"/>
                  <a:pt x="1053" y="104"/>
                  <a:pt x="1049" y="104"/>
                </a:cubicBezTo>
                <a:cubicBezTo>
                  <a:pt x="1045" y="105"/>
                  <a:pt x="1040" y="105"/>
                  <a:pt x="1035" y="105"/>
                </a:cubicBezTo>
                <a:close/>
                <a:moveTo>
                  <a:pt x="1032" y="39"/>
                </a:moveTo>
                <a:cubicBezTo>
                  <a:pt x="1027" y="39"/>
                  <a:pt x="1023" y="41"/>
                  <a:pt x="1020" y="44"/>
                </a:cubicBezTo>
                <a:cubicBezTo>
                  <a:pt x="1017" y="47"/>
                  <a:pt x="1015" y="52"/>
                  <a:pt x="1014" y="58"/>
                </a:cubicBezTo>
                <a:cubicBezTo>
                  <a:pt x="1049" y="58"/>
                  <a:pt x="1049" y="58"/>
                  <a:pt x="1049" y="58"/>
                </a:cubicBezTo>
                <a:cubicBezTo>
                  <a:pt x="1049" y="52"/>
                  <a:pt x="1047" y="47"/>
                  <a:pt x="1044" y="44"/>
                </a:cubicBezTo>
                <a:cubicBezTo>
                  <a:pt x="1041" y="41"/>
                  <a:pt x="1037" y="39"/>
                  <a:pt x="1032" y="39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7" name="Freeform 55"/>
          <p:cNvSpPr>
            <a:spLocks noEditPoints="1"/>
          </p:cNvSpPr>
          <p:nvPr/>
        </p:nvSpPr>
        <p:spPr bwMode="auto">
          <a:xfrm>
            <a:off x="3792985" y="4694668"/>
            <a:ext cx="357686" cy="93262"/>
          </a:xfrm>
          <a:custGeom>
            <a:avLst/>
            <a:gdLst>
              <a:gd name="T0" fmla="*/ 65 w 414"/>
              <a:gd name="T1" fmla="*/ 79 h 108"/>
              <a:gd name="T2" fmla="*/ 17 w 414"/>
              <a:gd name="T3" fmla="*/ 107 h 108"/>
              <a:gd name="T4" fmla="*/ 37 w 414"/>
              <a:gd name="T5" fmla="*/ 6 h 108"/>
              <a:gd name="T6" fmla="*/ 92 w 414"/>
              <a:gd name="T7" fmla="*/ 107 h 108"/>
              <a:gd name="T8" fmla="*/ 61 w 414"/>
              <a:gd name="T9" fmla="*/ 65 h 108"/>
              <a:gd name="T10" fmla="*/ 49 w 414"/>
              <a:gd name="T11" fmla="*/ 29 h 108"/>
              <a:gd name="T12" fmla="*/ 41 w 414"/>
              <a:gd name="T13" fmla="*/ 39 h 108"/>
              <a:gd name="T14" fmla="*/ 61 w 414"/>
              <a:gd name="T15" fmla="*/ 65 h 108"/>
              <a:gd name="T16" fmla="*/ 154 w 414"/>
              <a:gd name="T17" fmla="*/ 71 h 108"/>
              <a:gd name="T18" fmla="*/ 147 w 414"/>
              <a:gd name="T19" fmla="*/ 45 h 108"/>
              <a:gd name="T20" fmla="*/ 131 w 414"/>
              <a:gd name="T21" fmla="*/ 107 h 108"/>
              <a:gd name="T22" fmla="*/ 92 w 414"/>
              <a:gd name="T23" fmla="*/ 31 h 108"/>
              <a:gd name="T24" fmla="*/ 118 w 414"/>
              <a:gd name="T25" fmla="*/ 68 h 108"/>
              <a:gd name="T26" fmla="*/ 123 w 414"/>
              <a:gd name="T27" fmla="*/ 92 h 108"/>
              <a:gd name="T28" fmla="*/ 128 w 414"/>
              <a:gd name="T29" fmla="*/ 71 h 108"/>
              <a:gd name="T30" fmla="*/ 157 w 414"/>
              <a:gd name="T31" fmla="*/ 31 h 108"/>
              <a:gd name="T32" fmla="*/ 170 w 414"/>
              <a:gd name="T33" fmla="*/ 81 h 108"/>
              <a:gd name="T34" fmla="*/ 173 w 414"/>
              <a:gd name="T35" fmla="*/ 92 h 108"/>
              <a:gd name="T36" fmla="*/ 187 w 414"/>
              <a:gd name="T37" fmla="*/ 31 h 108"/>
              <a:gd name="T38" fmla="*/ 182 w 414"/>
              <a:gd name="T39" fmla="*/ 107 h 108"/>
              <a:gd name="T40" fmla="*/ 262 w 414"/>
              <a:gd name="T41" fmla="*/ 107 h 108"/>
              <a:gd name="T42" fmla="*/ 258 w 414"/>
              <a:gd name="T43" fmla="*/ 96 h 108"/>
              <a:gd name="T44" fmla="*/ 233 w 414"/>
              <a:gd name="T45" fmla="*/ 108 h 108"/>
              <a:gd name="T46" fmla="*/ 209 w 414"/>
              <a:gd name="T47" fmla="*/ 85 h 108"/>
              <a:gd name="T48" fmla="*/ 244 w 414"/>
              <a:gd name="T49" fmla="*/ 61 h 108"/>
              <a:gd name="T50" fmla="*/ 257 w 414"/>
              <a:gd name="T51" fmla="*/ 56 h 108"/>
              <a:gd name="T52" fmla="*/ 243 w 414"/>
              <a:gd name="T53" fmla="*/ 42 h 108"/>
              <a:gd name="T54" fmla="*/ 222 w 414"/>
              <a:gd name="T55" fmla="*/ 48 h 108"/>
              <a:gd name="T56" fmla="*/ 230 w 414"/>
              <a:gd name="T57" fmla="*/ 31 h 108"/>
              <a:gd name="T58" fmla="*/ 266 w 414"/>
              <a:gd name="T59" fmla="*/ 36 h 108"/>
              <a:gd name="T60" fmla="*/ 273 w 414"/>
              <a:gd name="T61" fmla="*/ 107 h 108"/>
              <a:gd name="T62" fmla="*/ 238 w 414"/>
              <a:gd name="T63" fmla="*/ 96 h 108"/>
              <a:gd name="T64" fmla="*/ 257 w 414"/>
              <a:gd name="T65" fmla="*/ 77 h 108"/>
              <a:gd name="T66" fmla="*/ 248 w 414"/>
              <a:gd name="T67" fmla="*/ 71 h 108"/>
              <a:gd name="T68" fmla="*/ 226 w 414"/>
              <a:gd name="T69" fmla="*/ 85 h 108"/>
              <a:gd name="T70" fmla="*/ 238 w 414"/>
              <a:gd name="T71" fmla="*/ 96 h 108"/>
              <a:gd name="T72" fmla="*/ 340 w 414"/>
              <a:gd name="T73" fmla="*/ 30 h 108"/>
              <a:gd name="T74" fmla="*/ 331 w 414"/>
              <a:gd name="T75" fmla="*/ 44 h 108"/>
              <a:gd name="T76" fmla="*/ 310 w 414"/>
              <a:gd name="T77" fmla="*/ 67 h 108"/>
              <a:gd name="T78" fmla="*/ 294 w 414"/>
              <a:gd name="T79" fmla="*/ 107 h 108"/>
              <a:gd name="T80" fmla="*/ 306 w 414"/>
              <a:gd name="T81" fmla="*/ 31 h 108"/>
              <a:gd name="T82" fmla="*/ 309 w 414"/>
              <a:gd name="T83" fmla="*/ 44 h 108"/>
              <a:gd name="T84" fmla="*/ 332 w 414"/>
              <a:gd name="T85" fmla="*/ 30 h 108"/>
              <a:gd name="T86" fmla="*/ 353 w 414"/>
              <a:gd name="T87" fmla="*/ 98 h 108"/>
              <a:gd name="T88" fmla="*/ 353 w 414"/>
              <a:gd name="T89" fmla="*/ 40 h 108"/>
              <a:gd name="T90" fmla="*/ 398 w 414"/>
              <a:gd name="T91" fmla="*/ 41 h 108"/>
              <a:gd name="T92" fmla="*/ 398 w 414"/>
              <a:gd name="T93" fmla="*/ 28 h 108"/>
              <a:gd name="T94" fmla="*/ 414 w 414"/>
              <a:gd name="T95" fmla="*/ 0 h 108"/>
              <a:gd name="T96" fmla="*/ 401 w 414"/>
              <a:gd name="T97" fmla="*/ 107 h 108"/>
              <a:gd name="T98" fmla="*/ 398 w 414"/>
              <a:gd name="T99" fmla="*/ 97 h 108"/>
              <a:gd name="T100" fmla="*/ 379 w 414"/>
              <a:gd name="T101" fmla="*/ 95 h 108"/>
              <a:gd name="T102" fmla="*/ 398 w 414"/>
              <a:gd name="T103" fmla="*/ 71 h 108"/>
              <a:gd name="T104" fmla="*/ 394 w 414"/>
              <a:gd name="T105" fmla="*/ 49 h 108"/>
              <a:gd name="T106" fmla="*/ 366 w 414"/>
              <a:gd name="T107" fmla="*/ 50 h 108"/>
              <a:gd name="T108" fmla="*/ 366 w 414"/>
              <a:gd name="T109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4" h="108">
                <a:moveTo>
                  <a:pt x="75" y="107"/>
                </a:moveTo>
                <a:cubicBezTo>
                  <a:pt x="65" y="79"/>
                  <a:pt x="65" y="79"/>
                  <a:pt x="65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37" y="6"/>
                  <a:pt x="37" y="6"/>
                  <a:pt x="3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61" y="65"/>
                </a:moveTo>
                <a:cubicBezTo>
                  <a:pt x="52" y="38"/>
                  <a:pt x="52" y="38"/>
                  <a:pt x="52" y="38"/>
                </a:cubicBezTo>
                <a:cubicBezTo>
                  <a:pt x="51" y="36"/>
                  <a:pt x="50" y="33"/>
                  <a:pt x="49" y="29"/>
                </a:cubicBezTo>
                <a:cubicBezTo>
                  <a:pt x="47" y="25"/>
                  <a:pt x="47" y="22"/>
                  <a:pt x="46" y="20"/>
                </a:cubicBezTo>
                <a:cubicBezTo>
                  <a:pt x="45" y="26"/>
                  <a:pt x="43" y="32"/>
                  <a:pt x="41" y="39"/>
                </a:cubicBezTo>
                <a:cubicBezTo>
                  <a:pt x="32" y="65"/>
                  <a:pt x="32" y="65"/>
                  <a:pt x="32" y="65"/>
                </a:cubicBezTo>
                <a:cubicBezTo>
                  <a:pt x="61" y="65"/>
                  <a:pt x="61" y="65"/>
                  <a:pt x="61" y="65"/>
                </a:cubicBezTo>
                <a:close/>
                <a:moveTo>
                  <a:pt x="164" y="107"/>
                </a:moveTo>
                <a:cubicBezTo>
                  <a:pt x="154" y="71"/>
                  <a:pt x="154" y="71"/>
                  <a:pt x="154" y="71"/>
                </a:cubicBezTo>
                <a:cubicBezTo>
                  <a:pt x="153" y="68"/>
                  <a:pt x="151" y="59"/>
                  <a:pt x="148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5" y="58"/>
                  <a:pt x="143" y="66"/>
                  <a:pt x="141" y="71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92" y="31"/>
                  <a:pt x="92" y="31"/>
                  <a:pt x="92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20" y="77"/>
                  <a:pt x="122" y="85"/>
                  <a:pt x="123" y="92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4" y="89"/>
                  <a:pt x="124" y="85"/>
                  <a:pt x="125" y="80"/>
                </a:cubicBezTo>
                <a:cubicBezTo>
                  <a:pt x="126" y="76"/>
                  <a:pt x="127" y="73"/>
                  <a:pt x="128" y="7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9" y="73"/>
                  <a:pt x="169" y="76"/>
                  <a:pt x="170" y="81"/>
                </a:cubicBezTo>
                <a:cubicBezTo>
                  <a:pt x="171" y="86"/>
                  <a:pt x="172" y="89"/>
                  <a:pt x="172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6"/>
                  <a:pt x="175" y="78"/>
                  <a:pt x="178" y="68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203" y="31"/>
                  <a:pt x="203" y="31"/>
                  <a:pt x="203" y="31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64" y="107"/>
                  <a:pt x="164" y="107"/>
                  <a:pt x="164" y="107"/>
                </a:cubicBezTo>
                <a:close/>
                <a:moveTo>
                  <a:pt x="262" y="107"/>
                </a:moveTo>
                <a:cubicBezTo>
                  <a:pt x="259" y="96"/>
                  <a:pt x="259" y="96"/>
                  <a:pt x="259" y="96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54" y="101"/>
                  <a:pt x="251" y="104"/>
                  <a:pt x="247" y="105"/>
                </a:cubicBezTo>
                <a:cubicBezTo>
                  <a:pt x="243" y="107"/>
                  <a:pt x="239" y="108"/>
                  <a:pt x="233" y="108"/>
                </a:cubicBezTo>
                <a:cubicBezTo>
                  <a:pt x="225" y="108"/>
                  <a:pt x="220" y="106"/>
                  <a:pt x="215" y="102"/>
                </a:cubicBezTo>
                <a:cubicBezTo>
                  <a:pt x="211" y="98"/>
                  <a:pt x="209" y="92"/>
                  <a:pt x="209" y="85"/>
                </a:cubicBezTo>
                <a:cubicBezTo>
                  <a:pt x="209" y="77"/>
                  <a:pt x="212" y="71"/>
                  <a:pt x="218" y="67"/>
                </a:cubicBezTo>
                <a:cubicBezTo>
                  <a:pt x="224" y="63"/>
                  <a:pt x="232" y="61"/>
                  <a:pt x="244" y="61"/>
                </a:cubicBezTo>
                <a:cubicBezTo>
                  <a:pt x="257" y="60"/>
                  <a:pt x="257" y="60"/>
                  <a:pt x="257" y="60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7" y="52"/>
                  <a:pt x="256" y="48"/>
                  <a:pt x="254" y="46"/>
                </a:cubicBezTo>
                <a:cubicBezTo>
                  <a:pt x="252" y="43"/>
                  <a:pt x="248" y="42"/>
                  <a:pt x="243" y="42"/>
                </a:cubicBezTo>
                <a:cubicBezTo>
                  <a:pt x="240" y="42"/>
                  <a:pt x="236" y="42"/>
                  <a:pt x="232" y="44"/>
                </a:cubicBezTo>
                <a:cubicBezTo>
                  <a:pt x="229" y="45"/>
                  <a:pt x="225" y="46"/>
                  <a:pt x="222" y="48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21" y="34"/>
                  <a:pt x="226" y="32"/>
                  <a:pt x="230" y="31"/>
                </a:cubicBezTo>
                <a:cubicBezTo>
                  <a:pt x="235" y="30"/>
                  <a:pt x="240" y="30"/>
                  <a:pt x="244" y="30"/>
                </a:cubicBezTo>
                <a:cubicBezTo>
                  <a:pt x="254" y="30"/>
                  <a:pt x="261" y="32"/>
                  <a:pt x="266" y="36"/>
                </a:cubicBezTo>
                <a:cubicBezTo>
                  <a:pt x="271" y="40"/>
                  <a:pt x="273" y="47"/>
                  <a:pt x="273" y="5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2" y="107"/>
                  <a:pt x="262" y="107"/>
                  <a:pt x="262" y="107"/>
                </a:cubicBezTo>
                <a:close/>
                <a:moveTo>
                  <a:pt x="238" y="96"/>
                </a:moveTo>
                <a:cubicBezTo>
                  <a:pt x="244" y="96"/>
                  <a:pt x="248" y="94"/>
                  <a:pt x="252" y="91"/>
                </a:cubicBezTo>
                <a:cubicBezTo>
                  <a:pt x="255" y="87"/>
                  <a:pt x="257" y="83"/>
                  <a:pt x="257" y="77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0" y="71"/>
                  <a:pt x="234" y="72"/>
                  <a:pt x="231" y="75"/>
                </a:cubicBezTo>
                <a:cubicBezTo>
                  <a:pt x="228" y="77"/>
                  <a:pt x="226" y="80"/>
                  <a:pt x="226" y="85"/>
                </a:cubicBezTo>
                <a:cubicBezTo>
                  <a:pt x="226" y="88"/>
                  <a:pt x="227" y="91"/>
                  <a:pt x="229" y="93"/>
                </a:cubicBezTo>
                <a:cubicBezTo>
                  <a:pt x="231" y="95"/>
                  <a:pt x="234" y="96"/>
                  <a:pt x="238" y="96"/>
                </a:cubicBezTo>
                <a:close/>
                <a:moveTo>
                  <a:pt x="332" y="30"/>
                </a:moveTo>
                <a:cubicBezTo>
                  <a:pt x="335" y="30"/>
                  <a:pt x="338" y="30"/>
                  <a:pt x="340" y="30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6" y="45"/>
                  <a:pt x="334" y="44"/>
                  <a:pt x="331" y="44"/>
                </a:cubicBezTo>
                <a:cubicBezTo>
                  <a:pt x="325" y="44"/>
                  <a:pt x="320" y="47"/>
                  <a:pt x="316" y="51"/>
                </a:cubicBezTo>
                <a:cubicBezTo>
                  <a:pt x="312" y="55"/>
                  <a:pt x="310" y="60"/>
                  <a:pt x="310" y="67"/>
                </a:cubicBezTo>
                <a:cubicBezTo>
                  <a:pt x="310" y="107"/>
                  <a:pt x="310" y="107"/>
                  <a:pt x="310" y="107"/>
                </a:cubicBezTo>
                <a:cubicBezTo>
                  <a:pt x="294" y="107"/>
                  <a:pt x="294" y="107"/>
                  <a:pt x="294" y="107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12" y="40"/>
                  <a:pt x="315" y="36"/>
                  <a:pt x="319" y="34"/>
                </a:cubicBezTo>
                <a:cubicBezTo>
                  <a:pt x="323" y="31"/>
                  <a:pt x="327" y="30"/>
                  <a:pt x="332" y="30"/>
                </a:cubicBezTo>
                <a:close/>
                <a:moveTo>
                  <a:pt x="375" y="108"/>
                </a:moveTo>
                <a:cubicBezTo>
                  <a:pt x="366" y="108"/>
                  <a:pt x="358" y="104"/>
                  <a:pt x="353" y="98"/>
                </a:cubicBezTo>
                <a:cubicBezTo>
                  <a:pt x="348" y="91"/>
                  <a:pt x="345" y="81"/>
                  <a:pt x="345" y="69"/>
                </a:cubicBezTo>
                <a:cubicBezTo>
                  <a:pt x="345" y="57"/>
                  <a:pt x="348" y="47"/>
                  <a:pt x="353" y="40"/>
                </a:cubicBezTo>
                <a:cubicBezTo>
                  <a:pt x="358" y="33"/>
                  <a:pt x="366" y="30"/>
                  <a:pt x="375" y="30"/>
                </a:cubicBezTo>
                <a:cubicBezTo>
                  <a:pt x="385" y="30"/>
                  <a:pt x="393" y="33"/>
                  <a:pt x="398" y="41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8" y="35"/>
                  <a:pt x="398" y="31"/>
                  <a:pt x="398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14" y="107"/>
                  <a:pt x="414" y="107"/>
                  <a:pt x="414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2" y="104"/>
                  <a:pt x="385" y="108"/>
                  <a:pt x="375" y="108"/>
                </a:cubicBezTo>
                <a:close/>
                <a:moveTo>
                  <a:pt x="379" y="95"/>
                </a:moveTo>
                <a:cubicBezTo>
                  <a:pt x="386" y="95"/>
                  <a:pt x="391" y="93"/>
                  <a:pt x="394" y="89"/>
                </a:cubicBezTo>
                <a:cubicBezTo>
                  <a:pt x="397" y="86"/>
                  <a:pt x="398" y="80"/>
                  <a:pt x="398" y="71"/>
                </a:cubicBezTo>
                <a:cubicBezTo>
                  <a:pt x="398" y="69"/>
                  <a:pt x="398" y="69"/>
                  <a:pt x="398" y="69"/>
                </a:cubicBezTo>
                <a:cubicBezTo>
                  <a:pt x="398" y="60"/>
                  <a:pt x="397" y="53"/>
                  <a:pt x="394" y="49"/>
                </a:cubicBezTo>
                <a:cubicBezTo>
                  <a:pt x="391" y="45"/>
                  <a:pt x="386" y="43"/>
                  <a:pt x="379" y="43"/>
                </a:cubicBezTo>
                <a:cubicBezTo>
                  <a:pt x="373" y="43"/>
                  <a:pt x="369" y="45"/>
                  <a:pt x="366" y="50"/>
                </a:cubicBezTo>
                <a:cubicBezTo>
                  <a:pt x="363" y="54"/>
                  <a:pt x="362" y="61"/>
                  <a:pt x="362" y="69"/>
                </a:cubicBezTo>
                <a:cubicBezTo>
                  <a:pt x="362" y="78"/>
                  <a:pt x="363" y="84"/>
                  <a:pt x="366" y="88"/>
                </a:cubicBezTo>
                <a:cubicBezTo>
                  <a:pt x="369" y="93"/>
                  <a:pt x="373" y="95"/>
                  <a:pt x="379" y="9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Freeform 56"/>
          <p:cNvSpPr>
            <a:spLocks noEditPoints="1"/>
          </p:cNvSpPr>
          <p:nvPr/>
        </p:nvSpPr>
        <p:spPr bwMode="auto">
          <a:xfrm>
            <a:off x="3590370" y="1849273"/>
            <a:ext cx="762551" cy="93627"/>
          </a:xfrm>
          <a:custGeom>
            <a:avLst/>
            <a:gdLst>
              <a:gd name="T0" fmla="*/ 68 w 882"/>
              <a:gd name="T1" fmla="*/ 32 h 108"/>
              <a:gd name="T2" fmla="*/ 66 w 882"/>
              <a:gd name="T3" fmla="*/ 62 h 108"/>
              <a:gd name="T4" fmla="*/ 0 w 882"/>
              <a:gd name="T5" fmla="*/ 106 h 108"/>
              <a:gd name="T6" fmla="*/ 47 w 882"/>
              <a:gd name="T7" fmla="*/ 45 h 108"/>
              <a:gd name="T8" fmla="*/ 16 w 882"/>
              <a:gd name="T9" fmla="*/ 20 h 108"/>
              <a:gd name="T10" fmla="*/ 33 w 882"/>
              <a:gd name="T11" fmla="*/ 93 h 108"/>
              <a:gd name="T12" fmla="*/ 32 w 882"/>
              <a:gd name="T13" fmla="*/ 61 h 108"/>
              <a:gd name="T14" fmla="*/ 139 w 882"/>
              <a:gd name="T15" fmla="*/ 97 h 108"/>
              <a:gd name="T16" fmla="*/ 88 w 882"/>
              <a:gd name="T17" fmla="*/ 80 h 108"/>
              <a:gd name="T18" fmla="*/ 107 w 882"/>
              <a:gd name="T19" fmla="*/ 90 h 108"/>
              <a:gd name="T20" fmla="*/ 138 w 882"/>
              <a:gd name="T21" fmla="*/ 31 h 108"/>
              <a:gd name="T22" fmla="*/ 226 w 882"/>
              <a:gd name="T23" fmla="*/ 85 h 108"/>
              <a:gd name="T24" fmla="*/ 171 w 882"/>
              <a:gd name="T25" fmla="*/ 89 h 108"/>
              <a:gd name="T26" fmla="*/ 203 w 882"/>
              <a:gd name="T27" fmla="*/ 78 h 108"/>
              <a:gd name="T28" fmla="*/ 178 w 882"/>
              <a:gd name="T29" fmla="*/ 35 h 108"/>
              <a:gd name="T30" fmla="*/ 199 w 882"/>
              <a:gd name="T31" fmla="*/ 42 h 108"/>
              <a:gd name="T32" fmla="*/ 218 w 882"/>
              <a:gd name="T33" fmla="*/ 69 h 108"/>
              <a:gd name="T34" fmla="*/ 242 w 882"/>
              <a:gd name="T35" fmla="*/ 106 h 108"/>
              <a:gd name="T36" fmla="*/ 241 w 882"/>
              <a:gd name="T37" fmla="*/ 11 h 108"/>
              <a:gd name="T38" fmla="*/ 259 w 882"/>
              <a:gd name="T39" fmla="*/ 11 h 108"/>
              <a:gd name="T40" fmla="*/ 241 w 882"/>
              <a:gd name="T41" fmla="*/ 11 h 108"/>
              <a:gd name="T42" fmla="*/ 326 w 882"/>
              <a:gd name="T43" fmla="*/ 47 h 108"/>
              <a:gd name="T44" fmla="*/ 295 w 882"/>
              <a:gd name="T45" fmla="*/ 106 h 108"/>
              <a:gd name="T46" fmla="*/ 294 w 882"/>
              <a:gd name="T47" fmla="*/ 41 h 108"/>
              <a:gd name="T48" fmla="*/ 345 w 882"/>
              <a:gd name="T49" fmla="*/ 57 h 108"/>
              <a:gd name="T50" fmla="*/ 361 w 882"/>
              <a:gd name="T51" fmla="*/ 69 h 108"/>
              <a:gd name="T52" fmla="*/ 428 w 882"/>
              <a:gd name="T53" fmla="*/ 64 h 108"/>
              <a:gd name="T54" fmla="*/ 399 w 882"/>
              <a:gd name="T55" fmla="*/ 95 h 108"/>
              <a:gd name="T56" fmla="*/ 412 w 882"/>
              <a:gd name="T57" fmla="*/ 107 h 108"/>
              <a:gd name="T58" fmla="*/ 378 w 882"/>
              <a:gd name="T59" fmla="*/ 61 h 108"/>
              <a:gd name="T60" fmla="*/ 495 w 882"/>
              <a:gd name="T61" fmla="*/ 85 h 108"/>
              <a:gd name="T62" fmla="*/ 440 w 882"/>
              <a:gd name="T63" fmla="*/ 89 h 108"/>
              <a:gd name="T64" fmla="*/ 472 w 882"/>
              <a:gd name="T65" fmla="*/ 78 h 108"/>
              <a:gd name="T66" fmla="*/ 447 w 882"/>
              <a:gd name="T67" fmla="*/ 35 h 108"/>
              <a:gd name="T68" fmla="*/ 468 w 882"/>
              <a:gd name="T69" fmla="*/ 42 h 108"/>
              <a:gd name="T70" fmla="*/ 487 w 882"/>
              <a:gd name="T71" fmla="*/ 69 h 108"/>
              <a:gd name="T72" fmla="*/ 553 w 882"/>
              <a:gd name="T73" fmla="*/ 102 h 108"/>
              <a:gd name="T74" fmla="*/ 531 w 882"/>
              <a:gd name="T75" fmla="*/ 96 h 108"/>
              <a:gd name="T76" fmla="*/ 528 w 882"/>
              <a:gd name="T77" fmla="*/ 73 h 108"/>
              <a:gd name="T78" fmla="*/ 535 w 882"/>
              <a:gd name="T79" fmla="*/ 30 h 108"/>
              <a:gd name="T80" fmla="*/ 522 w 882"/>
              <a:gd name="T81" fmla="*/ 49 h 108"/>
              <a:gd name="T82" fmla="*/ 559 w 882"/>
              <a:gd name="T83" fmla="*/ 76 h 108"/>
              <a:gd name="T84" fmla="*/ 643 w 882"/>
              <a:gd name="T85" fmla="*/ 69 h 108"/>
              <a:gd name="T86" fmla="*/ 617 w 882"/>
              <a:gd name="T87" fmla="*/ 7 h 108"/>
              <a:gd name="T88" fmla="*/ 633 w 882"/>
              <a:gd name="T89" fmla="*/ 55 h 108"/>
              <a:gd name="T90" fmla="*/ 661 w 882"/>
              <a:gd name="T91" fmla="*/ 25 h 108"/>
              <a:gd name="T92" fmla="*/ 715 w 882"/>
              <a:gd name="T93" fmla="*/ 106 h 108"/>
              <a:gd name="T94" fmla="*/ 715 w 882"/>
              <a:gd name="T95" fmla="*/ 106 h 108"/>
              <a:gd name="T96" fmla="*/ 769 w 882"/>
              <a:gd name="T97" fmla="*/ 105 h 108"/>
              <a:gd name="T98" fmla="*/ 740 w 882"/>
              <a:gd name="T99" fmla="*/ 67 h 108"/>
              <a:gd name="T100" fmla="*/ 776 w 882"/>
              <a:gd name="T101" fmla="*/ 45 h 108"/>
              <a:gd name="T102" fmla="*/ 739 w 882"/>
              <a:gd name="T103" fmla="*/ 36 h 108"/>
              <a:gd name="T104" fmla="*/ 795 w 882"/>
              <a:gd name="T105" fmla="*/ 56 h 108"/>
              <a:gd name="T106" fmla="*/ 774 w 882"/>
              <a:gd name="T107" fmla="*/ 91 h 108"/>
              <a:gd name="T108" fmla="*/ 753 w 882"/>
              <a:gd name="T109" fmla="*/ 75 h 108"/>
              <a:gd name="T110" fmla="*/ 882 w 882"/>
              <a:gd name="T111" fmla="*/ 106 h 108"/>
              <a:gd name="T112" fmla="*/ 851 w 882"/>
              <a:gd name="T113" fmla="*/ 43 h 108"/>
              <a:gd name="T114" fmla="*/ 816 w 882"/>
              <a:gd name="T115" fmla="*/ 106 h 108"/>
              <a:gd name="T116" fmla="*/ 831 w 882"/>
              <a:gd name="T117" fmla="*/ 41 h 108"/>
              <a:gd name="T118" fmla="*/ 882 w 882"/>
              <a:gd name="T119" fmla="*/ 10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8">
                <a:moveTo>
                  <a:pt x="0" y="7"/>
                </a:moveTo>
                <a:cubicBezTo>
                  <a:pt x="29" y="7"/>
                  <a:pt x="29" y="7"/>
                  <a:pt x="29" y="7"/>
                </a:cubicBezTo>
                <a:cubicBezTo>
                  <a:pt x="43" y="7"/>
                  <a:pt x="53" y="9"/>
                  <a:pt x="59" y="13"/>
                </a:cubicBezTo>
                <a:cubicBezTo>
                  <a:pt x="65" y="17"/>
                  <a:pt x="68" y="23"/>
                  <a:pt x="68" y="32"/>
                </a:cubicBezTo>
                <a:cubicBezTo>
                  <a:pt x="68" y="37"/>
                  <a:pt x="67" y="42"/>
                  <a:pt x="64" y="46"/>
                </a:cubicBezTo>
                <a:cubicBezTo>
                  <a:pt x="61" y="50"/>
                  <a:pt x="56" y="52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8" y="55"/>
                  <a:pt x="63" y="58"/>
                  <a:pt x="66" y="62"/>
                </a:cubicBezTo>
                <a:cubicBezTo>
                  <a:pt x="69" y="66"/>
                  <a:pt x="71" y="71"/>
                  <a:pt x="71" y="78"/>
                </a:cubicBezTo>
                <a:cubicBezTo>
                  <a:pt x="71" y="87"/>
                  <a:pt x="68" y="94"/>
                  <a:pt x="62" y="99"/>
                </a:cubicBezTo>
                <a:cubicBezTo>
                  <a:pt x="55" y="104"/>
                  <a:pt x="47" y="106"/>
                  <a:pt x="36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16" y="48"/>
                </a:moveTo>
                <a:cubicBezTo>
                  <a:pt x="32" y="48"/>
                  <a:pt x="32" y="48"/>
                  <a:pt x="32" y="48"/>
                </a:cubicBezTo>
                <a:cubicBezTo>
                  <a:pt x="38" y="48"/>
                  <a:pt x="43" y="47"/>
                  <a:pt x="47" y="45"/>
                </a:cubicBezTo>
                <a:cubicBezTo>
                  <a:pt x="50" y="42"/>
                  <a:pt x="51" y="39"/>
                  <a:pt x="51" y="34"/>
                </a:cubicBezTo>
                <a:cubicBezTo>
                  <a:pt x="51" y="29"/>
                  <a:pt x="50" y="26"/>
                  <a:pt x="46" y="23"/>
                </a:cubicBezTo>
                <a:cubicBezTo>
                  <a:pt x="43" y="21"/>
                  <a:pt x="37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48"/>
                  <a:pt x="16" y="48"/>
                  <a:pt x="16" y="48"/>
                </a:cubicBezTo>
                <a:close/>
                <a:moveTo>
                  <a:pt x="16" y="61"/>
                </a:moveTo>
                <a:cubicBezTo>
                  <a:pt x="16" y="93"/>
                  <a:pt x="16" y="93"/>
                  <a:pt x="16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40" y="93"/>
                  <a:pt x="45" y="91"/>
                  <a:pt x="49" y="89"/>
                </a:cubicBezTo>
                <a:cubicBezTo>
                  <a:pt x="52" y="86"/>
                  <a:pt x="54" y="82"/>
                  <a:pt x="54" y="76"/>
                </a:cubicBezTo>
                <a:cubicBezTo>
                  <a:pt x="54" y="71"/>
                  <a:pt x="52" y="67"/>
                  <a:pt x="49" y="65"/>
                </a:cubicBezTo>
                <a:cubicBezTo>
                  <a:pt x="45" y="62"/>
                  <a:pt x="40" y="61"/>
                  <a:pt x="32" y="61"/>
                </a:cubicBezTo>
                <a:cubicBezTo>
                  <a:pt x="16" y="61"/>
                  <a:pt x="16" y="61"/>
                  <a:pt x="16" y="61"/>
                </a:cubicBezTo>
                <a:close/>
                <a:moveTo>
                  <a:pt x="142" y="106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6" y="100"/>
                  <a:pt x="133" y="103"/>
                  <a:pt x="129" y="105"/>
                </a:cubicBezTo>
                <a:cubicBezTo>
                  <a:pt x="125" y="107"/>
                  <a:pt x="120" y="108"/>
                  <a:pt x="115" y="108"/>
                </a:cubicBezTo>
                <a:cubicBezTo>
                  <a:pt x="106" y="108"/>
                  <a:pt x="99" y="106"/>
                  <a:pt x="94" y="101"/>
                </a:cubicBezTo>
                <a:cubicBezTo>
                  <a:pt x="90" y="96"/>
                  <a:pt x="88" y="90"/>
                  <a:pt x="88" y="80"/>
                </a:cubicBezTo>
                <a:cubicBezTo>
                  <a:pt x="88" y="31"/>
                  <a:pt x="88" y="31"/>
                  <a:pt x="88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3"/>
                  <a:pt x="105" y="88"/>
                  <a:pt x="107" y="90"/>
                </a:cubicBezTo>
                <a:cubicBezTo>
                  <a:pt x="110" y="93"/>
                  <a:pt x="114" y="95"/>
                  <a:pt x="119" y="95"/>
                </a:cubicBezTo>
                <a:cubicBezTo>
                  <a:pt x="125" y="95"/>
                  <a:pt x="130" y="93"/>
                  <a:pt x="133" y="89"/>
                </a:cubicBezTo>
                <a:cubicBezTo>
                  <a:pt x="137" y="85"/>
                  <a:pt x="138" y="78"/>
                  <a:pt x="138" y="69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42" y="106"/>
                  <a:pt x="142" y="106"/>
                  <a:pt x="142" y="106"/>
                </a:cubicBezTo>
                <a:close/>
                <a:moveTo>
                  <a:pt x="226" y="85"/>
                </a:moveTo>
                <a:cubicBezTo>
                  <a:pt x="226" y="92"/>
                  <a:pt x="223" y="98"/>
                  <a:pt x="218" y="102"/>
                </a:cubicBezTo>
                <a:cubicBezTo>
                  <a:pt x="213" y="106"/>
                  <a:pt x="205" y="108"/>
                  <a:pt x="195" y="108"/>
                </a:cubicBezTo>
                <a:cubicBezTo>
                  <a:pt x="185" y="108"/>
                  <a:pt x="177" y="106"/>
                  <a:pt x="171" y="103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80" y="93"/>
                  <a:pt x="188" y="96"/>
                  <a:pt x="195" y="96"/>
                </a:cubicBezTo>
                <a:cubicBezTo>
                  <a:pt x="205" y="96"/>
                  <a:pt x="210" y="93"/>
                  <a:pt x="210" y="87"/>
                </a:cubicBezTo>
                <a:cubicBezTo>
                  <a:pt x="210" y="85"/>
                  <a:pt x="210" y="83"/>
                  <a:pt x="209" y="82"/>
                </a:cubicBezTo>
                <a:cubicBezTo>
                  <a:pt x="208" y="81"/>
                  <a:pt x="206" y="79"/>
                  <a:pt x="203" y="78"/>
                </a:cubicBezTo>
                <a:cubicBezTo>
                  <a:pt x="201" y="76"/>
                  <a:pt x="197" y="75"/>
                  <a:pt x="193" y="73"/>
                </a:cubicBezTo>
                <a:cubicBezTo>
                  <a:pt x="184" y="70"/>
                  <a:pt x="178" y="66"/>
                  <a:pt x="175" y="63"/>
                </a:cubicBezTo>
                <a:cubicBezTo>
                  <a:pt x="172" y="60"/>
                  <a:pt x="171" y="55"/>
                  <a:pt x="171" y="50"/>
                </a:cubicBezTo>
                <a:cubicBezTo>
                  <a:pt x="171" y="43"/>
                  <a:pt x="173" y="38"/>
                  <a:pt x="178" y="35"/>
                </a:cubicBezTo>
                <a:cubicBezTo>
                  <a:pt x="184" y="31"/>
                  <a:pt x="191" y="30"/>
                  <a:pt x="200" y="30"/>
                </a:cubicBezTo>
                <a:cubicBezTo>
                  <a:pt x="209" y="30"/>
                  <a:pt x="217" y="31"/>
                  <a:pt x="225" y="35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11" y="44"/>
                  <a:pt x="205" y="42"/>
                  <a:pt x="199" y="42"/>
                </a:cubicBezTo>
                <a:cubicBezTo>
                  <a:pt x="191" y="42"/>
                  <a:pt x="186" y="44"/>
                  <a:pt x="186" y="49"/>
                </a:cubicBezTo>
                <a:cubicBezTo>
                  <a:pt x="186" y="52"/>
                  <a:pt x="187" y="54"/>
                  <a:pt x="190" y="55"/>
                </a:cubicBezTo>
                <a:cubicBezTo>
                  <a:pt x="192" y="57"/>
                  <a:pt x="197" y="59"/>
                  <a:pt x="204" y="62"/>
                </a:cubicBezTo>
                <a:cubicBezTo>
                  <a:pt x="210" y="64"/>
                  <a:pt x="215" y="67"/>
                  <a:pt x="218" y="69"/>
                </a:cubicBezTo>
                <a:cubicBezTo>
                  <a:pt x="221" y="71"/>
                  <a:pt x="223" y="73"/>
                  <a:pt x="224" y="76"/>
                </a:cubicBezTo>
                <a:cubicBezTo>
                  <a:pt x="225" y="78"/>
                  <a:pt x="226" y="81"/>
                  <a:pt x="226" y="85"/>
                </a:cubicBezTo>
                <a:close/>
                <a:moveTo>
                  <a:pt x="258" y="106"/>
                </a:moveTo>
                <a:cubicBezTo>
                  <a:pt x="242" y="106"/>
                  <a:pt x="242" y="106"/>
                  <a:pt x="242" y="106"/>
                </a:cubicBezTo>
                <a:cubicBezTo>
                  <a:pt x="242" y="31"/>
                  <a:pt x="242" y="31"/>
                  <a:pt x="242" y="31"/>
                </a:cubicBezTo>
                <a:cubicBezTo>
                  <a:pt x="258" y="31"/>
                  <a:pt x="258" y="31"/>
                  <a:pt x="258" y="31"/>
                </a:cubicBezTo>
                <a:cubicBezTo>
                  <a:pt x="258" y="106"/>
                  <a:pt x="258" y="106"/>
                  <a:pt x="258" y="106"/>
                </a:cubicBezTo>
                <a:close/>
                <a:moveTo>
                  <a:pt x="241" y="11"/>
                </a:moveTo>
                <a:cubicBezTo>
                  <a:pt x="241" y="8"/>
                  <a:pt x="241" y="6"/>
                  <a:pt x="243" y="4"/>
                </a:cubicBezTo>
                <a:cubicBezTo>
                  <a:pt x="245" y="3"/>
                  <a:pt x="247" y="2"/>
                  <a:pt x="250" y="2"/>
                </a:cubicBezTo>
                <a:cubicBezTo>
                  <a:pt x="253" y="2"/>
                  <a:pt x="255" y="3"/>
                  <a:pt x="256" y="4"/>
                </a:cubicBezTo>
                <a:cubicBezTo>
                  <a:pt x="258" y="6"/>
                  <a:pt x="259" y="8"/>
                  <a:pt x="259" y="11"/>
                </a:cubicBezTo>
                <a:cubicBezTo>
                  <a:pt x="259" y="14"/>
                  <a:pt x="258" y="16"/>
                  <a:pt x="256" y="17"/>
                </a:cubicBezTo>
                <a:cubicBezTo>
                  <a:pt x="255" y="19"/>
                  <a:pt x="253" y="20"/>
                  <a:pt x="250" y="20"/>
                </a:cubicBezTo>
                <a:cubicBezTo>
                  <a:pt x="247" y="20"/>
                  <a:pt x="245" y="19"/>
                  <a:pt x="243" y="17"/>
                </a:cubicBezTo>
                <a:cubicBezTo>
                  <a:pt x="241" y="16"/>
                  <a:pt x="241" y="14"/>
                  <a:pt x="241" y="11"/>
                </a:cubicBezTo>
                <a:close/>
                <a:moveTo>
                  <a:pt x="345" y="106"/>
                </a:moveTo>
                <a:cubicBezTo>
                  <a:pt x="329" y="106"/>
                  <a:pt x="329" y="106"/>
                  <a:pt x="329" y="106"/>
                </a:cubicBezTo>
                <a:cubicBezTo>
                  <a:pt x="329" y="60"/>
                  <a:pt x="329" y="60"/>
                  <a:pt x="329" y="60"/>
                </a:cubicBezTo>
                <a:cubicBezTo>
                  <a:pt x="329" y="54"/>
                  <a:pt x="328" y="50"/>
                  <a:pt x="326" y="47"/>
                </a:cubicBezTo>
                <a:cubicBezTo>
                  <a:pt x="323" y="44"/>
                  <a:pt x="319" y="43"/>
                  <a:pt x="314" y="43"/>
                </a:cubicBezTo>
                <a:cubicBezTo>
                  <a:pt x="308" y="43"/>
                  <a:pt x="303" y="45"/>
                  <a:pt x="299" y="49"/>
                </a:cubicBezTo>
                <a:cubicBezTo>
                  <a:pt x="296" y="53"/>
                  <a:pt x="295" y="59"/>
                  <a:pt x="295" y="69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79" y="106"/>
                  <a:pt x="279" y="106"/>
                  <a:pt x="279" y="106"/>
                </a:cubicBezTo>
                <a:cubicBezTo>
                  <a:pt x="279" y="31"/>
                  <a:pt x="279" y="31"/>
                  <a:pt x="279" y="31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7" y="37"/>
                  <a:pt x="300" y="34"/>
                  <a:pt x="304" y="32"/>
                </a:cubicBezTo>
                <a:cubicBezTo>
                  <a:pt x="308" y="30"/>
                  <a:pt x="313" y="30"/>
                  <a:pt x="318" y="30"/>
                </a:cubicBezTo>
                <a:cubicBezTo>
                  <a:pt x="336" y="30"/>
                  <a:pt x="345" y="39"/>
                  <a:pt x="345" y="57"/>
                </a:cubicBezTo>
                <a:cubicBezTo>
                  <a:pt x="345" y="106"/>
                  <a:pt x="345" y="106"/>
                  <a:pt x="345" y="106"/>
                </a:cubicBezTo>
                <a:close/>
                <a:moveTo>
                  <a:pt x="399" y="108"/>
                </a:moveTo>
                <a:cubicBezTo>
                  <a:pt x="387" y="108"/>
                  <a:pt x="378" y="104"/>
                  <a:pt x="371" y="98"/>
                </a:cubicBezTo>
                <a:cubicBezTo>
                  <a:pt x="364" y="91"/>
                  <a:pt x="361" y="81"/>
                  <a:pt x="361" y="69"/>
                </a:cubicBezTo>
                <a:cubicBezTo>
                  <a:pt x="361" y="57"/>
                  <a:pt x="364" y="47"/>
                  <a:pt x="370" y="40"/>
                </a:cubicBezTo>
                <a:cubicBezTo>
                  <a:pt x="377" y="33"/>
                  <a:pt x="385" y="30"/>
                  <a:pt x="396" y="30"/>
                </a:cubicBezTo>
                <a:cubicBezTo>
                  <a:pt x="406" y="30"/>
                  <a:pt x="414" y="33"/>
                  <a:pt x="419" y="39"/>
                </a:cubicBezTo>
                <a:cubicBezTo>
                  <a:pt x="425" y="45"/>
                  <a:pt x="428" y="53"/>
                  <a:pt x="428" y="64"/>
                </a:cubicBezTo>
                <a:cubicBezTo>
                  <a:pt x="428" y="72"/>
                  <a:pt x="428" y="72"/>
                  <a:pt x="428" y="72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78" y="80"/>
                  <a:pt x="380" y="85"/>
                  <a:pt x="384" y="89"/>
                </a:cubicBezTo>
                <a:cubicBezTo>
                  <a:pt x="387" y="93"/>
                  <a:pt x="393" y="95"/>
                  <a:pt x="399" y="95"/>
                </a:cubicBezTo>
                <a:cubicBezTo>
                  <a:pt x="404" y="95"/>
                  <a:pt x="408" y="95"/>
                  <a:pt x="412" y="94"/>
                </a:cubicBezTo>
                <a:cubicBezTo>
                  <a:pt x="416" y="93"/>
                  <a:pt x="420" y="92"/>
                  <a:pt x="424" y="90"/>
                </a:cubicBezTo>
                <a:cubicBezTo>
                  <a:pt x="424" y="103"/>
                  <a:pt x="424" y="103"/>
                  <a:pt x="424" y="103"/>
                </a:cubicBezTo>
                <a:cubicBezTo>
                  <a:pt x="420" y="105"/>
                  <a:pt x="416" y="106"/>
                  <a:pt x="412" y="107"/>
                </a:cubicBezTo>
                <a:cubicBezTo>
                  <a:pt x="408" y="107"/>
                  <a:pt x="404" y="108"/>
                  <a:pt x="399" y="108"/>
                </a:cubicBezTo>
                <a:close/>
                <a:moveTo>
                  <a:pt x="396" y="42"/>
                </a:moveTo>
                <a:cubicBezTo>
                  <a:pt x="391" y="42"/>
                  <a:pt x="387" y="43"/>
                  <a:pt x="383" y="47"/>
                </a:cubicBezTo>
                <a:cubicBezTo>
                  <a:pt x="380" y="50"/>
                  <a:pt x="379" y="54"/>
                  <a:pt x="378" y="61"/>
                </a:cubicBezTo>
                <a:cubicBezTo>
                  <a:pt x="412" y="61"/>
                  <a:pt x="412" y="61"/>
                  <a:pt x="412" y="61"/>
                </a:cubicBezTo>
                <a:cubicBezTo>
                  <a:pt x="412" y="54"/>
                  <a:pt x="411" y="50"/>
                  <a:pt x="408" y="47"/>
                </a:cubicBezTo>
                <a:cubicBezTo>
                  <a:pt x="405" y="43"/>
                  <a:pt x="401" y="42"/>
                  <a:pt x="396" y="42"/>
                </a:cubicBezTo>
                <a:close/>
                <a:moveTo>
                  <a:pt x="495" y="85"/>
                </a:moveTo>
                <a:cubicBezTo>
                  <a:pt x="495" y="92"/>
                  <a:pt x="492" y="98"/>
                  <a:pt x="487" y="102"/>
                </a:cubicBezTo>
                <a:cubicBezTo>
                  <a:pt x="482" y="106"/>
                  <a:pt x="474" y="108"/>
                  <a:pt x="464" y="108"/>
                </a:cubicBezTo>
                <a:cubicBezTo>
                  <a:pt x="454" y="108"/>
                  <a:pt x="446" y="106"/>
                  <a:pt x="440" y="103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9" y="93"/>
                  <a:pt x="457" y="96"/>
                  <a:pt x="465" y="96"/>
                </a:cubicBezTo>
                <a:cubicBezTo>
                  <a:pt x="474" y="96"/>
                  <a:pt x="479" y="93"/>
                  <a:pt x="479" y="87"/>
                </a:cubicBezTo>
                <a:cubicBezTo>
                  <a:pt x="479" y="85"/>
                  <a:pt x="479" y="83"/>
                  <a:pt x="478" y="82"/>
                </a:cubicBezTo>
                <a:cubicBezTo>
                  <a:pt x="477" y="81"/>
                  <a:pt x="475" y="79"/>
                  <a:pt x="472" y="78"/>
                </a:cubicBezTo>
                <a:cubicBezTo>
                  <a:pt x="470" y="76"/>
                  <a:pt x="466" y="75"/>
                  <a:pt x="462" y="73"/>
                </a:cubicBezTo>
                <a:cubicBezTo>
                  <a:pt x="453" y="70"/>
                  <a:pt x="447" y="66"/>
                  <a:pt x="444" y="63"/>
                </a:cubicBezTo>
                <a:cubicBezTo>
                  <a:pt x="441" y="60"/>
                  <a:pt x="440" y="55"/>
                  <a:pt x="440" y="50"/>
                </a:cubicBezTo>
                <a:cubicBezTo>
                  <a:pt x="440" y="43"/>
                  <a:pt x="442" y="38"/>
                  <a:pt x="447" y="35"/>
                </a:cubicBezTo>
                <a:cubicBezTo>
                  <a:pt x="453" y="31"/>
                  <a:pt x="460" y="30"/>
                  <a:pt x="469" y="30"/>
                </a:cubicBezTo>
                <a:cubicBezTo>
                  <a:pt x="478" y="30"/>
                  <a:pt x="486" y="31"/>
                  <a:pt x="494" y="35"/>
                </a:cubicBezTo>
                <a:cubicBezTo>
                  <a:pt x="489" y="47"/>
                  <a:pt x="489" y="47"/>
                  <a:pt x="489" y="47"/>
                </a:cubicBezTo>
                <a:cubicBezTo>
                  <a:pt x="481" y="44"/>
                  <a:pt x="474" y="42"/>
                  <a:pt x="468" y="42"/>
                </a:cubicBezTo>
                <a:cubicBezTo>
                  <a:pt x="460" y="42"/>
                  <a:pt x="455" y="44"/>
                  <a:pt x="455" y="49"/>
                </a:cubicBezTo>
                <a:cubicBezTo>
                  <a:pt x="455" y="52"/>
                  <a:pt x="457" y="54"/>
                  <a:pt x="459" y="55"/>
                </a:cubicBezTo>
                <a:cubicBezTo>
                  <a:pt x="461" y="57"/>
                  <a:pt x="466" y="59"/>
                  <a:pt x="473" y="62"/>
                </a:cubicBezTo>
                <a:cubicBezTo>
                  <a:pt x="479" y="64"/>
                  <a:pt x="484" y="67"/>
                  <a:pt x="487" y="69"/>
                </a:cubicBezTo>
                <a:cubicBezTo>
                  <a:pt x="490" y="71"/>
                  <a:pt x="492" y="73"/>
                  <a:pt x="493" y="76"/>
                </a:cubicBezTo>
                <a:cubicBezTo>
                  <a:pt x="494" y="78"/>
                  <a:pt x="495" y="81"/>
                  <a:pt x="495" y="85"/>
                </a:cubicBezTo>
                <a:close/>
                <a:moveTo>
                  <a:pt x="561" y="85"/>
                </a:moveTo>
                <a:cubicBezTo>
                  <a:pt x="561" y="92"/>
                  <a:pt x="559" y="98"/>
                  <a:pt x="553" y="102"/>
                </a:cubicBezTo>
                <a:cubicBezTo>
                  <a:pt x="548" y="106"/>
                  <a:pt x="540" y="108"/>
                  <a:pt x="530" y="108"/>
                </a:cubicBezTo>
                <a:cubicBezTo>
                  <a:pt x="520" y="108"/>
                  <a:pt x="512" y="106"/>
                  <a:pt x="506" y="103"/>
                </a:cubicBezTo>
                <a:cubicBezTo>
                  <a:pt x="506" y="89"/>
                  <a:pt x="506" y="89"/>
                  <a:pt x="506" y="89"/>
                </a:cubicBezTo>
                <a:cubicBezTo>
                  <a:pt x="515" y="93"/>
                  <a:pt x="523" y="96"/>
                  <a:pt x="531" y="96"/>
                </a:cubicBezTo>
                <a:cubicBezTo>
                  <a:pt x="541" y="96"/>
                  <a:pt x="546" y="93"/>
                  <a:pt x="546" y="87"/>
                </a:cubicBezTo>
                <a:cubicBezTo>
                  <a:pt x="546" y="85"/>
                  <a:pt x="545" y="83"/>
                  <a:pt x="544" y="82"/>
                </a:cubicBezTo>
                <a:cubicBezTo>
                  <a:pt x="543" y="81"/>
                  <a:pt x="541" y="79"/>
                  <a:pt x="539" y="78"/>
                </a:cubicBezTo>
                <a:cubicBezTo>
                  <a:pt x="536" y="76"/>
                  <a:pt x="533" y="75"/>
                  <a:pt x="528" y="73"/>
                </a:cubicBezTo>
                <a:cubicBezTo>
                  <a:pt x="519" y="70"/>
                  <a:pt x="514" y="66"/>
                  <a:pt x="511" y="63"/>
                </a:cubicBezTo>
                <a:cubicBezTo>
                  <a:pt x="507" y="60"/>
                  <a:pt x="506" y="55"/>
                  <a:pt x="506" y="50"/>
                </a:cubicBezTo>
                <a:cubicBezTo>
                  <a:pt x="506" y="43"/>
                  <a:pt x="508" y="38"/>
                  <a:pt x="514" y="35"/>
                </a:cubicBezTo>
                <a:cubicBezTo>
                  <a:pt x="519" y="31"/>
                  <a:pt x="526" y="30"/>
                  <a:pt x="535" y="30"/>
                </a:cubicBezTo>
                <a:cubicBezTo>
                  <a:pt x="544" y="30"/>
                  <a:pt x="552" y="31"/>
                  <a:pt x="560" y="35"/>
                </a:cubicBezTo>
                <a:cubicBezTo>
                  <a:pt x="555" y="47"/>
                  <a:pt x="555" y="47"/>
                  <a:pt x="555" y="47"/>
                </a:cubicBezTo>
                <a:cubicBezTo>
                  <a:pt x="547" y="44"/>
                  <a:pt x="540" y="42"/>
                  <a:pt x="534" y="42"/>
                </a:cubicBezTo>
                <a:cubicBezTo>
                  <a:pt x="526" y="42"/>
                  <a:pt x="522" y="44"/>
                  <a:pt x="522" y="49"/>
                </a:cubicBezTo>
                <a:cubicBezTo>
                  <a:pt x="522" y="52"/>
                  <a:pt x="523" y="54"/>
                  <a:pt x="525" y="55"/>
                </a:cubicBezTo>
                <a:cubicBezTo>
                  <a:pt x="527" y="57"/>
                  <a:pt x="532" y="59"/>
                  <a:pt x="539" y="62"/>
                </a:cubicBezTo>
                <a:cubicBezTo>
                  <a:pt x="546" y="64"/>
                  <a:pt x="550" y="67"/>
                  <a:pt x="553" y="69"/>
                </a:cubicBezTo>
                <a:cubicBezTo>
                  <a:pt x="556" y="71"/>
                  <a:pt x="558" y="73"/>
                  <a:pt x="559" y="76"/>
                </a:cubicBezTo>
                <a:cubicBezTo>
                  <a:pt x="561" y="78"/>
                  <a:pt x="561" y="81"/>
                  <a:pt x="561" y="85"/>
                </a:cubicBezTo>
                <a:close/>
                <a:moveTo>
                  <a:pt x="683" y="37"/>
                </a:moveTo>
                <a:cubicBezTo>
                  <a:pt x="683" y="47"/>
                  <a:pt x="679" y="55"/>
                  <a:pt x="673" y="61"/>
                </a:cubicBezTo>
                <a:cubicBezTo>
                  <a:pt x="666" y="66"/>
                  <a:pt x="656" y="69"/>
                  <a:pt x="643" y="69"/>
                </a:cubicBezTo>
                <a:cubicBezTo>
                  <a:pt x="633" y="69"/>
                  <a:pt x="633" y="69"/>
                  <a:pt x="633" y="69"/>
                </a:cubicBezTo>
                <a:cubicBezTo>
                  <a:pt x="633" y="106"/>
                  <a:pt x="633" y="106"/>
                  <a:pt x="633" y="106"/>
                </a:cubicBezTo>
                <a:cubicBezTo>
                  <a:pt x="617" y="106"/>
                  <a:pt x="617" y="106"/>
                  <a:pt x="617" y="106"/>
                </a:cubicBezTo>
                <a:cubicBezTo>
                  <a:pt x="617" y="7"/>
                  <a:pt x="617" y="7"/>
                  <a:pt x="617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58" y="7"/>
                  <a:pt x="667" y="9"/>
                  <a:pt x="674" y="14"/>
                </a:cubicBezTo>
                <a:cubicBezTo>
                  <a:pt x="680" y="19"/>
                  <a:pt x="683" y="27"/>
                  <a:pt x="683" y="37"/>
                </a:cubicBezTo>
                <a:close/>
                <a:moveTo>
                  <a:pt x="633" y="55"/>
                </a:moveTo>
                <a:cubicBezTo>
                  <a:pt x="642" y="55"/>
                  <a:pt x="642" y="55"/>
                  <a:pt x="642" y="55"/>
                </a:cubicBezTo>
                <a:cubicBezTo>
                  <a:pt x="650" y="55"/>
                  <a:pt x="656" y="54"/>
                  <a:pt x="660" y="51"/>
                </a:cubicBezTo>
                <a:cubicBezTo>
                  <a:pt x="664" y="48"/>
                  <a:pt x="666" y="44"/>
                  <a:pt x="666" y="37"/>
                </a:cubicBezTo>
                <a:cubicBezTo>
                  <a:pt x="666" y="32"/>
                  <a:pt x="664" y="27"/>
                  <a:pt x="661" y="25"/>
                </a:cubicBezTo>
                <a:cubicBezTo>
                  <a:pt x="657" y="22"/>
                  <a:pt x="652" y="20"/>
                  <a:pt x="644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33" y="55"/>
                  <a:pt x="633" y="55"/>
                  <a:pt x="633" y="55"/>
                </a:cubicBezTo>
                <a:close/>
                <a:moveTo>
                  <a:pt x="715" y="106"/>
                </a:moveTo>
                <a:cubicBezTo>
                  <a:pt x="699" y="106"/>
                  <a:pt x="699" y="106"/>
                  <a:pt x="699" y="106"/>
                </a:cubicBezTo>
                <a:cubicBezTo>
                  <a:pt x="699" y="0"/>
                  <a:pt x="699" y="0"/>
                  <a:pt x="699" y="0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106"/>
                  <a:pt x="715" y="106"/>
                  <a:pt x="715" y="106"/>
                </a:cubicBezTo>
                <a:close/>
                <a:moveTo>
                  <a:pt x="784" y="106"/>
                </a:moveTo>
                <a:cubicBezTo>
                  <a:pt x="780" y="96"/>
                  <a:pt x="780" y="96"/>
                  <a:pt x="780" y="96"/>
                </a:cubicBezTo>
                <a:cubicBezTo>
                  <a:pt x="780" y="96"/>
                  <a:pt x="780" y="96"/>
                  <a:pt x="780" y="96"/>
                </a:cubicBezTo>
                <a:cubicBezTo>
                  <a:pt x="776" y="101"/>
                  <a:pt x="773" y="104"/>
                  <a:pt x="769" y="105"/>
                </a:cubicBezTo>
                <a:cubicBezTo>
                  <a:pt x="765" y="107"/>
                  <a:pt x="760" y="108"/>
                  <a:pt x="755" y="108"/>
                </a:cubicBezTo>
                <a:cubicBezTo>
                  <a:pt x="747" y="108"/>
                  <a:pt x="742" y="106"/>
                  <a:pt x="737" y="102"/>
                </a:cubicBezTo>
                <a:cubicBezTo>
                  <a:pt x="733" y="98"/>
                  <a:pt x="731" y="92"/>
                  <a:pt x="731" y="85"/>
                </a:cubicBezTo>
                <a:cubicBezTo>
                  <a:pt x="731" y="77"/>
                  <a:pt x="734" y="71"/>
                  <a:pt x="740" y="67"/>
                </a:cubicBezTo>
                <a:cubicBezTo>
                  <a:pt x="746" y="63"/>
                  <a:pt x="754" y="61"/>
                  <a:pt x="766" y="61"/>
                </a:cubicBezTo>
                <a:cubicBezTo>
                  <a:pt x="779" y="60"/>
                  <a:pt x="779" y="60"/>
                  <a:pt x="779" y="60"/>
                </a:cubicBezTo>
                <a:cubicBezTo>
                  <a:pt x="779" y="56"/>
                  <a:pt x="779" y="56"/>
                  <a:pt x="779" y="56"/>
                </a:cubicBezTo>
                <a:cubicBezTo>
                  <a:pt x="779" y="51"/>
                  <a:pt x="778" y="48"/>
                  <a:pt x="776" y="45"/>
                </a:cubicBezTo>
                <a:cubicBezTo>
                  <a:pt x="774" y="43"/>
                  <a:pt x="770" y="42"/>
                  <a:pt x="765" y="42"/>
                </a:cubicBezTo>
                <a:cubicBezTo>
                  <a:pt x="762" y="42"/>
                  <a:pt x="758" y="42"/>
                  <a:pt x="754" y="44"/>
                </a:cubicBezTo>
                <a:cubicBezTo>
                  <a:pt x="751" y="45"/>
                  <a:pt x="747" y="46"/>
                  <a:pt x="744" y="48"/>
                </a:cubicBezTo>
                <a:cubicBezTo>
                  <a:pt x="739" y="36"/>
                  <a:pt x="739" y="36"/>
                  <a:pt x="739" y="36"/>
                </a:cubicBezTo>
                <a:cubicBezTo>
                  <a:pt x="743" y="34"/>
                  <a:pt x="747" y="32"/>
                  <a:pt x="752" y="31"/>
                </a:cubicBezTo>
                <a:cubicBezTo>
                  <a:pt x="757" y="30"/>
                  <a:pt x="762" y="30"/>
                  <a:pt x="766" y="30"/>
                </a:cubicBezTo>
                <a:cubicBezTo>
                  <a:pt x="776" y="30"/>
                  <a:pt x="783" y="32"/>
                  <a:pt x="788" y="36"/>
                </a:cubicBezTo>
                <a:cubicBezTo>
                  <a:pt x="793" y="40"/>
                  <a:pt x="795" y="47"/>
                  <a:pt x="795" y="56"/>
                </a:cubicBezTo>
                <a:cubicBezTo>
                  <a:pt x="795" y="106"/>
                  <a:pt x="795" y="106"/>
                  <a:pt x="795" y="106"/>
                </a:cubicBezTo>
                <a:cubicBezTo>
                  <a:pt x="784" y="106"/>
                  <a:pt x="784" y="106"/>
                  <a:pt x="784" y="106"/>
                </a:cubicBezTo>
                <a:close/>
                <a:moveTo>
                  <a:pt x="760" y="96"/>
                </a:moveTo>
                <a:cubicBezTo>
                  <a:pt x="766" y="96"/>
                  <a:pt x="770" y="94"/>
                  <a:pt x="774" y="91"/>
                </a:cubicBezTo>
                <a:cubicBezTo>
                  <a:pt x="777" y="87"/>
                  <a:pt x="779" y="83"/>
                  <a:pt x="779" y="77"/>
                </a:cubicBezTo>
                <a:cubicBezTo>
                  <a:pt x="779" y="70"/>
                  <a:pt x="779" y="70"/>
                  <a:pt x="779" y="70"/>
                </a:cubicBezTo>
                <a:cubicBezTo>
                  <a:pt x="769" y="71"/>
                  <a:pt x="769" y="71"/>
                  <a:pt x="769" y="71"/>
                </a:cubicBezTo>
                <a:cubicBezTo>
                  <a:pt x="762" y="71"/>
                  <a:pt x="756" y="72"/>
                  <a:pt x="753" y="75"/>
                </a:cubicBezTo>
                <a:cubicBezTo>
                  <a:pt x="749" y="77"/>
                  <a:pt x="748" y="80"/>
                  <a:pt x="748" y="85"/>
                </a:cubicBezTo>
                <a:cubicBezTo>
                  <a:pt x="748" y="88"/>
                  <a:pt x="749" y="91"/>
                  <a:pt x="751" y="93"/>
                </a:cubicBezTo>
                <a:cubicBezTo>
                  <a:pt x="753" y="95"/>
                  <a:pt x="756" y="96"/>
                  <a:pt x="760" y="96"/>
                </a:cubicBezTo>
                <a:close/>
                <a:moveTo>
                  <a:pt x="882" y="106"/>
                </a:moveTo>
                <a:cubicBezTo>
                  <a:pt x="866" y="106"/>
                  <a:pt x="866" y="106"/>
                  <a:pt x="866" y="106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6" y="54"/>
                  <a:pt x="865" y="50"/>
                  <a:pt x="863" y="47"/>
                </a:cubicBezTo>
                <a:cubicBezTo>
                  <a:pt x="860" y="44"/>
                  <a:pt x="856" y="43"/>
                  <a:pt x="851" y="43"/>
                </a:cubicBezTo>
                <a:cubicBezTo>
                  <a:pt x="845" y="43"/>
                  <a:pt x="840" y="45"/>
                  <a:pt x="836" y="49"/>
                </a:cubicBezTo>
                <a:cubicBezTo>
                  <a:pt x="833" y="53"/>
                  <a:pt x="832" y="59"/>
                  <a:pt x="832" y="69"/>
                </a:cubicBezTo>
                <a:cubicBezTo>
                  <a:pt x="832" y="106"/>
                  <a:pt x="832" y="106"/>
                  <a:pt x="832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31"/>
                  <a:pt x="816" y="31"/>
                  <a:pt x="816" y="31"/>
                </a:cubicBezTo>
                <a:cubicBezTo>
                  <a:pt x="828" y="31"/>
                  <a:pt x="828" y="31"/>
                  <a:pt x="828" y="3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4" y="37"/>
                  <a:pt x="837" y="34"/>
                  <a:pt x="841" y="32"/>
                </a:cubicBezTo>
                <a:cubicBezTo>
                  <a:pt x="845" y="30"/>
                  <a:pt x="850" y="30"/>
                  <a:pt x="855" y="30"/>
                </a:cubicBezTo>
                <a:cubicBezTo>
                  <a:pt x="873" y="30"/>
                  <a:pt x="882" y="39"/>
                  <a:pt x="882" y="57"/>
                </a:cubicBezTo>
                <a:cubicBezTo>
                  <a:pt x="882" y="106"/>
                  <a:pt x="882" y="106"/>
                  <a:pt x="882" y="106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9" name="Freeform 57"/>
          <p:cNvSpPr>
            <a:spLocks noEditPoints="1"/>
          </p:cNvSpPr>
          <p:nvPr/>
        </p:nvSpPr>
        <p:spPr bwMode="auto">
          <a:xfrm>
            <a:off x="4859460" y="4694668"/>
            <a:ext cx="1070132" cy="119229"/>
          </a:xfrm>
          <a:custGeom>
            <a:avLst/>
            <a:gdLst>
              <a:gd name="T0" fmla="*/ 75 w 1238"/>
              <a:gd name="T1" fmla="*/ 5 h 138"/>
              <a:gd name="T2" fmla="*/ 87 w 1238"/>
              <a:gd name="T3" fmla="*/ 29 h 138"/>
              <a:gd name="T4" fmla="*/ 102 w 1238"/>
              <a:gd name="T5" fmla="*/ 3 h 138"/>
              <a:gd name="T6" fmla="*/ 188 w 1238"/>
              <a:gd name="T7" fmla="*/ 105 h 138"/>
              <a:gd name="T8" fmla="*/ 140 w 1238"/>
              <a:gd name="T9" fmla="*/ 67 h 138"/>
              <a:gd name="T10" fmla="*/ 140 w 1238"/>
              <a:gd name="T11" fmla="*/ 39 h 138"/>
              <a:gd name="T12" fmla="*/ 210 w 1238"/>
              <a:gd name="T13" fmla="*/ 28 h 138"/>
              <a:gd name="T14" fmla="*/ 216 w 1238"/>
              <a:gd name="T15" fmla="*/ 45 h 138"/>
              <a:gd name="T16" fmla="*/ 261 w 1238"/>
              <a:gd name="T17" fmla="*/ 96 h 138"/>
              <a:gd name="T18" fmla="*/ 318 w 1238"/>
              <a:gd name="T19" fmla="*/ 71 h 138"/>
              <a:gd name="T20" fmla="*/ 315 w 1238"/>
              <a:gd name="T21" fmla="*/ 101 h 138"/>
              <a:gd name="T22" fmla="*/ 303 w 1238"/>
              <a:gd name="T23" fmla="*/ 59 h 138"/>
              <a:gd name="T24" fmla="*/ 389 w 1238"/>
              <a:gd name="T25" fmla="*/ 56 h 138"/>
              <a:gd name="T26" fmla="*/ 426 w 1238"/>
              <a:gd name="T27" fmla="*/ 84 h 138"/>
              <a:gd name="T28" fmla="*/ 462 w 1238"/>
              <a:gd name="T29" fmla="*/ 36 h 138"/>
              <a:gd name="T30" fmla="*/ 544 w 1238"/>
              <a:gd name="T31" fmla="*/ 94 h 138"/>
              <a:gd name="T32" fmla="*/ 503 w 1238"/>
              <a:gd name="T33" fmla="*/ 65 h 138"/>
              <a:gd name="T34" fmla="*/ 518 w 1238"/>
              <a:gd name="T35" fmla="*/ 42 h 138"/>
              <a:gd name="T36" fmla="*/ 559 w 1238"/>
              <a:gd name="T37" fmla="*/ 54 h 138"/>
              <a:gd name="T38" fmla="*/ 543 w 1238"/>
              <a:gd name="T39" fmla="*/ 69 h 138"/>
              <a:gd name="T40" fmla="*/ 646 w 1238"/>
              <a:gd name="T41" fmla="*/ 105 h 138"/>
              <a:gd name="T42" fmla="*/ 595 w 1238"/>
              <a:gd name="T43" fmla="*/ 67 h 138"/>
              <a:gd name="T44" fmla="*/ 595 w 1238"/>
              <a:gd name="T45" fmla="*/ 39 h 138"/>
              <a:gd name="T46" fmla="*/ 710 w 1238"/>
              <a:gd name="T47" fmla="*/ 94 h 138"/>
              <a:gd name="T48" fmla="*/ 670 w 1238"/>
              <a:gd name="T49" fmla="*/ 65 h 138"/>
              <a:gd name="T50" fmla="*/ 684 w 1238"/>
              <a:gd name="T51" fmla="*/ 42 h 138"/>
              <a:gd name="T52" fmla="*/ 725 w 1238"/>
              <a:gd name="T53" fmla="*/ 54 h 138"/>
              <a:gd name="T54" fmla="*/ 709 w 1238"/>
              <a:gd name="T55" fmla="*/ 69 h 138"/>
              <a:gd name="T56" fmla="*/ 809 w 1238"/>
              <a:gd name="T57" fmla="*/ 29 h 138"/>
              <a:gd name="T58" fmla="*/ 770 w 1238"/>
              <a:gd name="T59" fmla="*/ 79 h 138"/>
              <a:gd name="T60" fmla="*/ 802 w 1238"/>
              <a:gd name="T61" fmla="*/ 96 h 138"/>
              <a:gd name="T62" fmla="*/ 740 w 1238"/>
              <a:gd name="T63" fmla="*/ 106 h 138"/>
              <a:gd name="T64" fmla="*/ 745 w 1238"/>
              <a:gd name="T65" fmla="*/ 67 h 138"/>
              <a:gd name="T66" fmla="*/ 809 w 1238"/>
              <a:gd name="T67" fmla="*/ 29 h 138"/>
              <a:gd name="T68" fmla="*/ 790 w 1238"/>
              <a:gd name="T69" fmla="*/ 106 h 138"/>
              <a:gd name="T70" fmla="*/ 761 w 1238"/>
              <a:gd name="T71" fmla="*/ 65 h 138"/>
              <a:gd name="T72" fmla="*/ 757 w 1238"/>
              <a:gd name="T73" fmla="*/ 54 h 138"/>
              <a:gd name="T74" fmla="*/ 875 w 1238"/>
              <a:gd name="T75" fmla="*/ 37 h 138"/>
              <a:gd name="T76" fmla="*/ 868 w 1238"/>
              <a:gd name="T77" fmla="*/ 92 h 138"/>
              <a:gd name="T78" fmla="*/ 839 w 1238"/>
              <a:gd name="T79" fmla="*/ 45 h 138"/>
              <a:gd name="T80" fmla="*/ 948 w 1238"/>
              <a:gd name="T81" fmla="*/ 105 h 138"/>
              <a:gd name="T82" fmla="*/ 916 w 1238"/>
              <a:gd name="T83" fmla="*/ 105 h 138"/>
              <a:gd name="T84" fmla="*/ 925 w 1238"/>
              <a:gd name="T85" fmla="*/ 31 h 138"/>
              <a:gd name="T86" fmla="*/ 1005 w 1238"/>
              <a:gd name="T87" fmla="*/ 35 h 138"/>
              <a:gd name="T88" fmla="*/ 982 w 1238"/>
              <a:gd name="T89" fmla="*/ 41 h 138"/>
              <a:gd name="T90" fmla="*/ 1028 w 1238"/>
              <a:gd name="T91" fmla="*/ 67 h 138"/>
              <a:gd name="T92" fmla="*/ 1044 w 1238"/>
              <a:gd name="T93" fmla="*/ 71 h 138"/>
              <a:gd name="T94" fmla="*/ 1079 w 1238"/>
              <a:gd name="T95" fmla="*/ 105 h 138"/>
              <a:gd name="T96" fmla="*/ 1074 w 1238"/>
              <a:gd name="T97" fmla="*/ 45 h 138"/>
              <a:gd name="T98" fmla="*/ 1147 w 1238"/>
              <a:gd name="T99" fmla="*/ 41 h 138"/>
              <a:gd name="T100" fmla="*/ 1123 w 1238"/>
              <a:gd name="T101" fmla="*/ 29 h 138"/>
              <a:gd name="T102" fmla="*/ 1177 w 1238"/>
              <a:gd name="T103" fmla="*/ 105 h 138"/>
              <a:gd name="T104" fmla="*/ 1199 w 1238"/>
              <a:gd name="T105" fmla="*/ 82 h 138"/>
              <a:gd name="T106" fmla="*/ 1215 w 1238"/>
              <a:gd name="T107" fmla="*/ 12 h 138"/>
              <a:gd name="T108" fmla="*/ 1218 w 1238"/>
              <a:gd name="T109" fmla="*/ 9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8" h="138">
                <a:moveTo>
                  <a:pt x="46" y="105"/>
                </a:moveTo>
                <a:cubicBezTo>
                  <a:pt x="30" y="105"/>
                  <a:pt x="30" y="105"/>
                  <a:pt x="30" y="105"/>
                </a:cubicBezTo>
                <a:cubicBezTo>
                  <a:pt x="30" y="19"/>
                  <a:pt x="30" y="19"/>
                  <a:pt x="3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19"/>
                  <a:pt x="75" y="19"/>
                  <a:pt x="75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05"/>
                  <a:pt x="46" y="105"/>
                  <a:pt x="46" y="105"/>
                </a:cubicBezTo>
                <a:close/>
                <a:moveTo>
                  <a:pt x="103" y="105"/>
                </a:moveTo>
                <a:cubicBezTo>
                  <a:pt x="87" y="105"/>
                  <a:pt x="87" y="105"/>
                  <a:pt x="87" y="105"/>
                </a:cubicBezTo>
                <a:cubicBezTo>
                  <a:pt x="87" y="29"/>
                  <a:pt x="87" y="29"/>
                  <a:pt x="87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105"/>
                  <a:pt x="103" y="105"/>
                  <a:pt x="103" y="105"/>
                </a:cubicBezTo>
                <a:close/>
                <a:moveTo>
                  <a:pt x="86" y="9"/>
                </a:moveTo>
                <a:cubicBezTo>
                  <a:pt x="86" y="6"/>
                  <a:pt x="87" y="4"/>
                  <a:pt x="88" y="3"/>
                </a:cubicBezTo>
                <a:cubicBezTo>
                  <a:pt x="90" y="1"/>
                  <a:pt x="92" y="0"/>
                  <a:pt x="95" y="0"/>
                </a:cubicBezTo>
                <a:cubicBezTo>
                  <a:pt x="98" y="0"/>
                  <a:pt x="100" y="1"/>
                  <a:pt x="102" y="3"/>
                </a:cubicBezTo>
                <a:cubicBezTo>
                  <a:pt x="103" y="4"/>
                  <a:pt x="104" y="6"/>
                  <a:pt x="104" y="9"/>
                </a:cubicBezTo>
                <a:cubicBezTo>
                  <a:pt x="104" y="12"/>
                  <a:pt x="103" y="14"/>
                  <a:pt x="102" y="16"/>
                </a:cubicBezTo>
                <a:cubicBezTo>
                  <a:pt x="100" y="17"/>
                  <a:pt x="98" y="18"/>
                  <a:pt x="95" y="18"/>
                </a:cubicBezTo>
                <a:cubicBezTo>
                  <a:pt x="92" y="18"/>
                  <a:pt x="90" y="17"/>
                  <a:pt x="88" y="16"/>
                </a:cubicBezTo>
                <a:cubicBezTo>
                  <a:pt x="87" y="14"/>
                  <a:pt x="86" y="12"/>
                  <a:pt x="86" y="9"/>
                </a:cubicBezTo>
                <a:close/>
                <a:moveTo>
                  <a:pt x="188" y="105"/>
                </a:moveTo>
                <a:cubicBezTo>
                  <a:pt x="172" y="105"/>
                  <a:pt x="172" y="105"/>
                  <a:pt x="172" y="105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2" y="52"/>
                  <a:pt x="171" y="48"/>
                  <a:pt x="168" y="45"/>
                </a:cubicBezTo>
                <a:cubicBezTo>
                  <a:pt x="166" y="42"/>
                  <a:pt x="163" y="41"/>
                  <a:pt x="158" y="41"/>
                </a:cubicBezTo>
                <a:cubicBezTo>
                  <a:pt x="152" y="41"/>
                  <a:pt x="147" y="43"/>
                  <a:pt x="145" y="47"/>
                </a:cubicBezTo>
                <a:cubicBezTo>
                  <a:pt x="142" y="51"/>
                  <a:pt x="140" y="58"/>
                  <a:pt x="140" y="67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2" y="35"/>
                  <a:pt x="145" y="33"/>
                  <a:pt x="149" y="31"/>
                </a:cubicBezTo>
                <a:cubicBezTo>
                  <a:pt x="153" y="29"/>
                  <a:pt x="157" y="28"/>
                  <a:pt x="162" y="28"/>
                </a:cubicBezTo>
                <a:cubicBezTo>
                  <a:pt x="174" y="28"/>
                  <a:pt x="181" y="32"/>
                  <a:pt x="185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8" y="36"/>
                  <a:pt x="192" y="33"/>
                  <a:pt x="196" y="31"/>
                </a:cubicBezTo>
                <a:cubicBezTo>
                  <a:pt x="200" y="29"/>
                  <a:pt x="204" y="28"/>
                  <a:pt x="210" y="28"/>
                </a:cubicBezTo>
                <a:cubicBezTo>
                  <a:pt x="219" y="28"/>
                  <a:pt x="225" y="30"/>
                  <a:pt x="229" y="35"/>
                </a:cubicBezTo>
                <a:cubicBezTo>
                  <a:pt x="233" y="39"/>
                  <a:pt x="235" y="46"/>
                  <a:pt x="235" y="5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19" y="105"/>
                  <a:pt x="219" y="105"/>
                  <a:pt x="219" y="105"/>
                </a:cubicBezTo>
                <a:cubicBezTo>
                  <a:pt x="219" y="58"/>
                  <a:pt x="219" y="58"/>
                  <a:pt x="219" y="58"/>
                </a:cubicBezTo>
                <a:cubicBezTo>
                  <a:pt x="219" y="52"/>
                  <a:pt x="218" y="48"/>
                  <a:pt x="216" y="45"/>
                </a:cubicBezTo>
                <a:cubicBezTo>
                  <a:pt x="214" y="42"/>
                  <a:pt x="210" y="41"/>
                  <a:pt x="206" y="41"/>
                </a:cubicBezTo>
                <a:cubicBezTo>
                  <a:pt x="200" y="41"/>
                  <a:pt x="195" y="43"/>
                  <a:pt x="192" y="47"/>
                </a:cubicBezTo>
                <a:cubicBezTo>
                  <a:pt x="189" y="51"/>
                  <a:pt x="188" y="57"/>
                  <a:pt x="188" y="65"/>
                </a:cubicBezTo>
                <a:cubicBezTo>
                  <a:pt x="188" y="105"/>
                  <a:pt x="188" y="105"/>
                  <a:pt x="188" y="105"/>
                </a:cubicBezTo>
                <a:close/>
                <a:moveTo>
                  <a:pt x="289" y="106"/>
                </a:moveTo>
                <a:cubicBezTo>
                  <a:pt x="277" y="106"/>
                  <a:pt x="268" y="103"/>
                  <a:pt x="261" y="96"/>
                </a:cubicBezTo>
                <a:cubicBezTo>
                  <a:pt x="255" y="89"/>
                  <a:pt x="251" y="80"/>
                  <a:pt x="251" y="67"/>
                </a:cubicBezTo>
                <a:cubicBezTo>
                  <a:pt x="251" y="55"/>
                  <a:pt x="255" y="45"/>
                  <a:pt x="261" y="38"/>
                </a:cubicBezTo>
                <a:cubicBezTo>
                  <a:pt x="267" y="31"/>
                  <a:pt x="275" y="28"/>
                  <a:pt x="286" y="28"/>
                </a:cubicBezTo>
                <a:cubicBezTo>
                  <a:pt x="296" y="28"/>
                  <a:pt x="304" y="31"/>
                  <a:pt x="310" y="37"/>
                </a:cubicBezTo>
                <a:cubicBezTo>
                  <a:pt x="315" y="43"/>
                  <a:pt x="318" y="51"/>
                  <a:pt x="318" y="62"/>
                </a:cubicBezTo>
                <a:cubicBezTo>
                  <a:pt x="318" y="71"/>
                  <a:pt x="318" y="71"/>
                  <a:pt x="31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8"/>
                  <a:pt x="270" y="84"/>
                  <a:pt x="274" y="87"/>
                </a:cubicBezTo>
                <a:cubicBezTo>
                  <a:pt x="278" y="91"/>
                  <a:pt x="283" y="93"/>
                  <a:pt x="290" y="93"/>
                </a:cubicBezTo>
                <a:cubicBezTo>
                  <a:pt x="294" y="93"/>
                  <a:pt x="298" y="93"/>
                  <a:pt x="302" y="92"/>
                </a:cubicBezTo>
                <a:cubicBezTo>
                  <a:pt x="306" y="91"/>
                  <a:pt x="310" y="90"/>
                  <a:pt x="315" y="88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1" y="103"/>
                  <a:pt x="307" y="104"/>
                  <a:pt x="303" y="105"/>
                </a:cubicBezTo>
                <a:cubicBezTo>
                  <a:pt x="299" y="106"/>
                  <a:pt x="294" y="106"/>
                  <a:pt x="289" y="106"/>
                </a:cubicBezTo>
                <a:close/>
                <a:moveTo>
                  <a:pt x="286" y="40"/>
                </a:moveTo>
                <a:cubicBezTo>
                  <a:pt x="281" y="40"/>
                  <a:pt x="277" y="42"/>
                  <a:pt x="274" y="45"/>
                </a:cubicBezTo>
                <a:cubicBezTo>
                  <a:pt x="271" y="48"/>
                  <a:pt x="269" y="53"/>
                  <a:pt x="268" y="59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3"/>
                  <a:pt x="301" y="48"/>
                  <a:pt x="298" y="45"/>
                </a:cubicBezTo>
                <a:cubicBezTo>
                  <a:pt x="295" y="42"/>
                  <a:pt x="291" y="40"/>
                  <a:pt x="286" y="40"/>
                </a:cubicBezTo>
                <a:close/>
                <a:moveTo>
                  <a:pt x="418" y="105"/>
                </a:moveTo>
                <a:cubicBezTo>
                  <a:pt x="389" y="21"/>
                  <a:pt x="389" y="21"/>
                  <a:pt x="389" y="21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9" y="34"/>
                  <a:pt x="389" y="45"/>
                  <a:pt x="389" y="56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75" y="105"/>
                  <a:pt x="375" y="105"/>
                  <a:pt x="375" y="105"/>
                </a:cubicBezTo>
                <a:cubicBezTo>
                  <a:pt x="375" y="5"/>
                  <a:pt x="375" y="5"/>
                  <a:pt x="375" y="5"/>
                </a:cubicBezTo>
                <a:cubicBezTo>
                  <a:pt x="398" y="5"/>
                  <a:pt x="398" y="5"/>
                  <a:pt x="398" y="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54" y="5"/>
                  <a:pt x="454" y="5"/>
                  <a:pt x="454" y="5"/>
                </a:cubicBezTo>
                <a:cubicBezTo>
                  <a:pt x="477" y="5"/>
                  <a:pt x="477" y="5"/>
                  <a:pt x="477" y="5"/>
                </a:cubicBezTo>
                <a:cubicBezTo>
                  <a:pt x="477" y="105"/>
                  <a:pt x="477" y="105"/>
                  <a:pt x="477" y="105"/>
                </a:cubicBezTo>
                <a:cubicBezTo>
                  <a:pt x="462" y="105"/>
                  <a:pt x="462" y="105"/>
                  <a:pt x="462" y="105"/>
                </a:cubicBezTo>
                <a:cubicBezTo>
                  <a:pt x="462" y="55"/>
                  <a:pt x="462" y="55"/>
                  <a:pt x="462" y="55"/>
                </a:cubicBezTo>
                <a:cubicBezTo>
                  <a:pt x="462" y="50"/>
                  <a:pt x="462" y="44"/>
                  <a:pt x="462" y="36"/>
                </a:cubicBezTo>
                <a:cubicBezTo>
                  <a:pt x="462" y="28"/>
                  <a:pt x="462" y="23"/>
                  <a:pt x="463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32" y="105"/>
                  <a:pt x="432" y="105"/>
                  <a:pt x="432" y="105"/>
                </a:cubicBezTo>
                <a:cubicBezTo>
                  <a:pt x="418" y="105"/>
                  <a:pt x="418" y="105"/>
                  <a:pt x="418" y="105"/>
                </a:cubicBezTo>
                <a:close/>
                <a:moveTo>
                  <a:pt x="547" y="105"/>
                </a:moveTo>
                <a:cubicBezTo>
                  <a:pt x="544" y="94"/>
                  <a:pt x="544" y="94"/>
                  <a:pt x="544" y="94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0" y="99"/>
                  <a:pt x="536" y="102"/>
                  <a:pt x="533" y="104"/>
                </a:cubicBezTo>
                <a:cubicBezTo>
                  <a:pt x="529" y="105"/>
                  <a:pt x="524" y="106"/>
                  <a:pt x="518" y="106"/>
                </a:cubicBezTo>
                <a:cubicBezTo>
                  <a:pt x="511" y="106"/>
                  <a:pt x="505" y="104"/>
                  <a:pt x="501" y="100"/>
                </a:cubicBezTo>
                <a:cubicBezTo>
                  <a:pt x="497" y="96"/>
                  <a:pt x="495" y="90"/>
                  <a:pt x="495" y="83"/>
                </a:cubicBezTo>
                <a:cubicBezTo>
                  <a:pt x="495" y="75"/>
                  <a:pt x="498" y="69"/>
                  <a:pt x="503" y="65"/>
                </a:cubicBezTo>
                <a:cubicBezTo>
                  <a:pt x="509" y="61"/>
                  <a:pt x="518" y="59"/>
                  <a:pt x="530" y="59"/>
                </a:cubicBezTo>
                <a:cubicBezTo>
                  <a:pt x="543" y="59"/>
                  <a:pt x="543" y="59"/>
                  <a:pt x="543" y="59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3" y="50"/>
                  <a:pt x="542" y="46"/>
                  <a:pt x="540" y="44"/>
                </a:cubicBezTo>
                <a:cubicBezTo>
                  <a:pt x="537" y="41"/>
                  <a:pt x="534" y="40"/>
                  <a:pt x="529" y="40"/>
                </a:cubicBezTo>
                <a:cubicBezTo>
                  <a:pt x="525" y="40"/>
                  <a:pt x="521" y="41"/>
                  <a:pt x="518" y="42"/>
                </a:cubicBezTo>
                <a:cubicBezTo>
                  <a:pt x="514" y="43"/>
                  <a:pt x="511" y="44"/>
                  <a:pt x="508" y="46"/>
                </a:cubicBezTo>
                <a:cubicBezTo>
                  <a:pt x="502" y="34"/>
                  <a:pt x="502" y="34"/>
                  <a:pt x="502" y="34"/>
                </a:cubicBezTo>
                <a:cubicBezTo>
                  <a:pt x="507" y="32"/>
                  <a:pt x="511" y="31"/>
                  <a:pt x="516" y="29"/>
                </a:cubicBezTo>
                <a:cubicBezTo>
                  <a:pt x="521" y="28"/>
                  <a:pt x="525" y="28"/>
                  <a:pt x="530" y="28"/>
                </a:cubicBezTo>
                <a:cubicBezTo>
                  <a:pt x="539" y="28"/>
                  <a:pt x="547" y="30"/>
                  <a:pt x="551" y="34"/>
                </a:cubicBezTo>
                <a:cubicBezTo>
                  <a:pt x="556" y="38"/>
                  <a:pt x="559" y="45"/>
                  <a:pt x="559" y="54"/>
                </a:cubicBezTo>
                <a:cubicBezTo>
                  <a:pt x="559" y="105"/>
                  <a:pt x="559" y="105"/>
                  <a:pt x="559" y="105"/>
                </a:cubicBezTo>
                <a:cubicBezTo>
                  <a:pt x="547" y="105"/>
                  <a:pt x="547" y="105"/>
                  <a:pt x="547" y="105"/>
                </a:cubicBezTo>
                <a:close/>
                <a:moveTo>
                  <a:pt x="523" y="94"/>
                </a:moveTo>
                <a:cubicBezTo>
                  <a:pt x="529" y="94"/>
                  <a:pt x="534" y="92"/>
                  <a:pt x="537" y="89"/>
                </a:cubicBezTo>
                <a:cubicBezTo>
                  <a:pt x="541" y="86"/>
                  <a:pt x="543" y="81"/>
                  <a:pt x="543" y="75"/>
                </a:cubicBezTo>
                <a:cubicBezTo>
                  <a:pt x="543" y="69"/>
                  <a:pt x="543" y="69"/>
                  <a:pt x="543" y="69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26" y="69"/>
                  <a:pt x="520" y="71"/>
                  <a:pt x="517" y="73"/>
                </a:cubicBezTo>
                <a:cubicBezTo>
                  <a:pt x="513" y="75"/>
                  <a:pt x="511" y="79"/>
                  <a:pt x="511" y="83"/>
                </a:cubicBezTo>
                <a:cubicBezTo>
                  <a:pt x="511" y="87"/>
                  <a:pt x="512" y="89"/>
                  <a:pt x="514" y="91"/>
                </a:cubicBezTo>
                <a:cubicBezTo>
                  <a:pt x="516" y="93"/>
                  <a:pt x="519" y="94"/>
                  <a:pt x="523" y="94"/>
                </a:cubicBezTo>
                <a:close/>
                <a:moveTo>
                  <a:pt x="646" y="105"/>
                </a:moveTo>
                <a:cubicBezTo>
                  <a:pt x="630" y="105"/>
                  <a:pt x="630" y="105"/>
                  <a:pt x="630" y="105"/>
                </a:cubicBezTo>
                <a:cubicBezTo>
                  <a:pt x="630" y="58"/>
                  <a:pt x="630" y="58"/>
                  <a:pt x="630" y="58"/>
                </a:cubicBezTo>
                <a:cubicBezTo>
                  <a:pt x="630" y="52"/>
                  <a:pt x="629" y="48"/>
                  <a:pt x="626" y="45"/>
                </a:cubicBezTo>
                <a:cubicBezTo>
                  <a:pt x="624" y="42"/>
                  <a:pt x="620" y="41"/>
                  <a:pt x="615" y="41"/>
                </a:cubicBezTo>
                <a:cubicBezTo>
                  <a:pt x="608" y="41"/>
                  <a:pt x="603" y="43"/>
                  <a:pt x="600" y="47"/>
                </a:cubicBezTo>
                <a:cubicBezTo>
                  <a:pt x="597" y="51"/>
                  <a:pt x="595" y="58"/>
                  <a:pt x="595" y="67"/>
                </a:cubicBezTo>
                <a:cubicBezTo>
                  <a:pt x="595" y="105"/>
                  <a:pt x="595" y="105"/>
                  <a:pt x="595" y="105"/>
                </a:cubicBezTo>
                <a:cubicBezTo>
                  <a:pt x="579" y="105"/>
                  <a:pt x="579" y="105"/>
                  <a:pt x="579" y="105"/>
                </a:cubicBezTo>
                <a:cubicBezTo>
                  <a:pt x="579" y="29"/>
                  <a:pt x="579" y="29"/>
                  <a:pt x="579" y="29"/>
                </a:cubicBezTo>
                <a:cubicBezTo>
                  <a:pt x="592" y="29"/>
                  <a:pt x="592" y="29"/>
                  <a:pt x="592" y="29"/>
                </a:cubicBezTo>
                <a:cubicBezTo>
                  <a:pt x="594" y="39"/>
                  <a:pt x="594" y="39"/>
                  <a:pt x="594" y="39"/>
                </a:cubicBezTo>
                <a:cubicBezTo>
                  <a:pt x="595" y="39"/>
                  <a:pt x="595" y="39"/>
                  <a:pt x="595" y="39"/>
                </a:cubicBezTo>
                <a:cubicBezTo>
                  <a:pt x="597" y="35"/>
                  <a:pt x="601" y="33"/>
                  <a:pt x="605" y="31"/>
                </a:cubicBezTo>
                <a:cubicBezTo>
                  <a:pt x="609" y="29"/>
                  <a:pt x="614" y="28"/>
                  <a:pt x="619" y="28"/>
                </a:cubicBezTo>
                <a:cubicBezTo>
                  <a:pt x="637" y="28"/>
                  <a:pt x="646" y="37"/>
                  <a:pt x="646" y="55"/>
                </a:cubicBezTo>
                <a:cubicBezTo>
                  <a:pt x="646" y="105"/>
                  <a:pt x="646" y="105"/>
                  <a:pt x="646" y="105"/>
                </a:cubicBezTo>
                <a:close/>
                <a:moveTo>
                  <a:pt x="714" y="105"/>
                </a:moveTo>
                <a:cubicBezTo>
                  <a:pt x="710" y="94"/>
                  <a:pt x="710" y="94"/>
                  <a:pt x="710" y="94"/>
                </a:cubicBezTo>
                <a:cubicBezTo>
                  <a:pt x="710" y="94"/>
                  <a:pt x="710" y="94"/>
                  <a:pt x="710" y="94"/>
                </a:cubicBezTo>
                <a:cubicBezTo>
                  <a:pt x="706" y="99"/>
                  <a:pt x="702" y="102"/>
                  <a:pt x="699" y="104"/>
                </a:cubicBezTo>
                <a:cubicBezTo>
                  <a:pt x="695" y="105"/>
                  <a:pt x="690" y="106"/>
                  <a:pt x="685" y="106"/>
                </a:cubicBezTo>
                <a:cubicBezTo>
                  <a:pt x="677" y="106"/>
                  <a:pt x="671" y="104"/>
                  <a:pt x="667" y="100"/>
                </a:cubicBezTo>
                <a:cubicBezTo>
                  <a:pt x="663" y="96"/>
                  <a:pt x="661" y="90"/>
                  <a:pt x="661" y="83"/>
                </a:cubicBezTo>
                <a:cubicBezTo>
                  <a:pt x="661" y="75"/>
                  <a:pt x="664" y="69"/>
                  <a:pt x="670" y="65"/>
                </a:cubicBezTo>
                <a:cubicBezTo>
                  <a:pt x="675" y="61"/>
                  <a:pt x="684" y="59"/>
                  <a:pt x="696" y="59"/>
                </a:cubicBezTo>
                <a:cubicBezTo>
                  <a:pt x="709" y="59"/>
                  <a:pt x="709" y="59"/>
                  <a:pt x="709" y="59"/>
                </a:cubicBezTo>
                <a:cubicBezTo>
                  <a:pt x="709" y="55"/>
                  <a:pt x="709" y="55"/>
                  <a:pt x="709" y="55"/>
                </a:cubicBezTo>
                <a:cubicBezTo>
                  <a:pt x="709" y="50"/>
                  <a:pt x="708" y="46"/>
                  <a:pt x="706" y="44"/>
                </a:cubicBezTo>
                <a:cubicBezTo>
                  <a:pt x="703" y="41"/>
                  <a:pt x="700" y="40"/>
                  <a:pt x="695" y="40"/>
                </a:cubicBezTo>
                <a:cubicBezTo>
                  <a:pt x="691" y="40"/>
                  <a:pt x="688" y="41"/>
                  <a:pt x="684" y="42"/>
                </a:cubicBezTo>
                <a:cubicBezTo>
                  <a:pt x="681" y="43"/>
                  <a:pt x="677" y="44"/>
                  <a:pt x="674" y="4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73" y="32"/>
                  <a:pt x="677" y="31"/>
                  <a:pt x="682" y="29"/>
                </a:cubicBezTo>
                <a:cubicBezTo>
                  <a:pt x="687" y="28"/>
                  <a:pt x="692" y="28"/>
                  <a:pt x="696" y="28"/>
                </a:cubicBezTo>
                <a:cubicBezTo>
                  <a:pt x="706" y="28"/>
                  <a:pt x="713" y="30"/>
                  <a:pt x="718" y="34"/>
                </a:cubicBezTo>
                <a:cubicBezTo>
                  <a:pt x="723" y="38"/>
                  <a:pt x="725" y="45"/>
                  <a:pt x="725" y="54"/>
                </a:cubicBezTo>
                <a:cubicBezTo>
                  <a:pt x="725" y="105"/>
                  <a:pt x="725" y="105"/>
                  <a:pt x="725" y="105"/>
                </a:cubicBezTo>
                <a:cubicBezTo>
                  <a:pt x="714" y="105"/>
                  <a:pt x="714" y="105"/>
                  <a:pt x="714" y="105"/>
                </a:cubicBezTo>
                <a:close/>
                <a:moveTo>
                  <a:pt x="690" y="94"/>
                </a:moveTo>
                <a:cubicBezTo>
                  <a:pt x="695" y="94"/>
                  <a:pt x="700" y="92"/>
                  <a:pt x="704" y="89"/>
                </a:cubicBezTo>
                <a:cubicBezTo>
                  <a:pt x="707" y="86"/>
                  <a:pt x="709" y="81"/>
                  <a:pt x="709" y="75"/>
                </a:cubicBezTo>
                <a:cubicBezTo>
                  <a:pt x="709" y="69"/>
                  <a:pt x="709" y="69"/>
                  <a:pt x="709" y="69"/>
                </a:cubicBezTo>
                <a:cubicBezTo>
                  <a:pt x="699" y="69"/>
                  <a:pt x="699" y="69"/>
                  <a:pt x="699" y="69"/>
                </a:cubicBezTo>
                <a:cubicBezTo>
                  <a:pt x="692" y="69"/>
                  <a:pt x="686" y="71"/>
                  <a:pt x="683" y="73"/>
                </a:cubicBezTo>
                <a:cubicBezTo>
                  <a:pt x="679" y="75"/>
                  <a:pt x="678" y="79"/>
                  <a:pt x="678" y="83"/>
                </a:cubicBezTo>
                <a:cubicBezTo>
                  <a:pt x="678" y="87"/>
                  <a:pt x="679" y="89"/>
                  <a:pt x="681" y="91"/>
                </a:cubicBezTo>
                <a:cubicBezTo>
                  <a:pt x="683" y="93"/>
                  <a:pt x="686" y="94"/>
                  <a:pt x="690" y="94"/>
                </a:cubicBezTo>
                <a:close/>
                <a:moveTo>
                  <a:pt x="809" y="29"/>
                </a:moveTo>
                <a:cubicBezTo>
                  <a:pt x="809" y="38"/>
                  <a:pt x="809" y="38"/>
                  <a:pt x="809" y="38"/>
                </a:cubicBezTo>
                <a:cubicBezTo>
                  <a:pt x="796" y="40"/>
                  <a:pt x="796" y="40"/>
                  <a:pt x="796" y="40"/>
                </a:cubicBezTo>
                <a:cubicBezTo>
                  <a:pt x="798" y="42"/>
                  <a:pt x="799" y="44"/>
                  <a:pt x="799" y="46"/>
                </a:cubicBezTo>
                <a:cubicBezTo>
                  <a:pt x="800" y="49"/>
                  <a:pt x="801" y="51"/>
                  <a:pt x="801" y="54"/>
                </a:cubicBezTo>
                <a:cubicBezTo>
                  <a:pt x="801" y="61"/>
                  <a:pt x="798" y="68"/>
                  <a:pt x="792" y="72"/>
                </a:cubicBezTo>
                <a:cubicBezTo>
                  <a:pt x="787" y="76"/>
                  <a:pt x="780" y="79"/>
                  <a:pt x="770" y="79"/>
                </a:cubicBezTo>
                <a:cubicBezTo>
                  <a:pt x="768" y="79"/>
                  <a:pt x="766" y="79"/>
                  <a:pt x="764" y="78"/>
                </a:cubicBezTo>
                <a:cubicBezTo>
                  <a:pt x="760" y="80"/>
                  <a:pt x="759" y="83"/>
                  <a:pt x="759" y="86"/>
                </a:cubicBezTo>
                <a:cubicBezTo>
                  <a:pt x="759" y="87"/>
                  <a:pt x="759" y="89"/>
                  <a:pt x="761" y="90"/>
                </a:cubicBezTo>
                <a:cubicBezTo>
                  <a:pt x="763" y="90"/>
                  <a:pt x="766" y="91"/>
                  <a:pt x="770" y="91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91" y="91"/>
                  <a:pt x="798" y="93"/>
                  <a:pt x="802" y="96"/>
                </a:cubicBezTo>
                <a:cubicBezTo>
                  <a:pt x="806" y="100"/>
                  <a:pt x="809" y="105"/>
                  <a:pt x="809" y="112"/>
                </a:cubicBezTo>
                <a:cubicBezTo>
                  <a:pt x="809" y="120"/>
                  <a:pt x="805" y="127"/>
                  <a:pt x="798" y="131"/>
                </a:cubicBezTo>
                <a:cubicBezTo>
                  <a:pt x="791" y="136"/>
                  <a:pt x="781" y="138"/>
                  <a:pt x="767" y="138"/>
                </a:cubicBezTo>
                <a:cubicBezTo>
                  <a:pt x="757" y="138"/>
                  <a:pt x="749" y="136"/>
                  <a:pt x="744" y="133"/>
                </a:cubicBezTo>
                <a:cubicBezTo>
                  <a:pt x="738" y="129"/>
                  <a:pt x="736" y="124"/>
                  <a:pt x="736" y="117"/>
                </a:cubicBezTo>
                <a:cubicBezTo>
                  <a:pt x="736" y="113"/>
                  <a:pt x="737" y="109"/>
                  <a:pt x="740" y="106"/>
                </a:cubicBezTo>
                <a:cubicBezTo>
                  <a:pt x="743" y="102"/>
                  <a:pt x="747" y="100"/>
                  <a:pt x="752" y="99"/>
                </a:cubicBezTo>
                <a:cubicBezTo>
                  <a:pt x="750" y="98"/>
                  <a:pt x="749" y="97"/>
                  <a:pt x="747" y="95"/>
                </a:cubicBezTo>
                <a:cubicBezTo>
                  <a:pt x="746" y="93"/>
                  <a:pt x="745" y="90"/>
                  <a:pt x="745" y="88"/>
                </a:cubicBezTo>
                <a:cubicBezTo>
                  <a:pt x="745" y="85"/>
                  <a:pt x="746" y="83"/>
                  <a:pt x="747" y="81"/>
                </a:cubicBezTo>
                <a:cubicBezTo>
                  <a:pt x="749" y="79"/>
                  <a:pt x="751" y="77"/>
                  <a:pt x="755" y="75"/>
                </a:cubicBezTo>
                <a:cubicBezTo>
                  <a:pt x="751" y="74"/>
                  <a:pt x="747" y="71"/>
                  <a:pt x="745" y="67"/>
                </a:cubicBezTo>
                <a:cubicBezTo>
                  <a:pt x="743" y="63"/>
                  <a:pt x="741" y="59"/>
                  <a:pt x="741" y="54"/>
                </a:cubicBezTo>
                <a:cubicBezTo>
                  <a:pt x="741" y="45"/>
                  <a:pt x="744" y="39"/>
                  <a:pt x="749" y="35"/>
                </a:cubicBezTo>
                <a:cubicBezTo>
                  <a:pt x="754" y="30"/>
                  <a:pt x="762" y="28"/>
                  <a:pt x="771" y="28"/>
                </a:cubicBezTo>
                <a:cubicBezTo>
                  <a:pt x="773" y="28"/>
                  <a:pt x="776" y="28"/>
                  <a:pt x="778" y="28"/>
                </a:cubicBezTo>
                <a:cubicBezTo>
                  <a:pt x="780" y="29"/>
                  <a:pt x="782" y="29"/>
                  <a:pt x="783" y="29"/>
                </a:cubicBezTo>
                <a:cubicBezTo>
                  <a:pt x="809" y="29"/>
                  <a:pt x="809" y="29"/>
                  <a:pt x="809" y="29"/>
                </a:cubicBezTo>
                <a:close/>
                <a:moveTo>
                  <a:pt x="750" y="116"/>
                </a:moveTo>
                <a:cubicBezTo>
                  <a:pt x="750" y="120"/>
                  <a:pt x="752" y="123"/>
                  <a:pt x="755" y="124"/>
                </a:cubicBezTo>
                <a:cubicBezTo>
                  <a:pt x="758" y="126"/>
                  <a:pt x="762" y="127"/>
                  <a:pt x="768" y="127"/>
                </a:cubicBezTo>
                <a:cubicBezTo>
                  <a:pt x="777" y="127"/>
                  <a:pt x="783" y="126"/>
                  <a:pt x="787" y="123"/>
                </a:cubicBezTo>
                <a:cubicBezTo>
                  <a:pt x="792" y="121"/>
                  <a:pt x="794" y="118"/>
                  <a:pt x="794" y="113"/>
                </a:cubicBezTo>
                <a:cubicBezTo>
                  <a:pt x="794" y="110"/>
                  <a:pt x="793" y="108"/>
                  <a:pt x="790" y="106"/>
                </a:cubicBezTo>
                <a:cubicBezTo>
                  <a:pt x="788" y="105"/>
                  <a:pt x="784" y="104"/>
                  <a:pt x="777" y="104"/>
                </a:cubicBezTo>
                <a:cubicBezTo>
                  <a:pt x="765" y="104"/>
                  <a:pt x="765" y="104"/>
                  <a:pt x="765" y="104"/>
                </a:cubicBezTo>
                <a:cubicBezTo>
                  <a:pt x="760" y="104"/>
                  <a:pt x="757" y="105"/>
                  <a:pt x="754" y="108"/>
                </a:cubicBezTo>
                <a:cubicBezTo>
                  <a:pt x="751" y="110"/>
                  <a:pt x="750" y="113"/>
                  <a:pt x="750" y="116"/>
                </a:cubicBezTo>
                <a:close/>
                <a:moveTo>
                  <a:pt x="757" y="54"/>
                </a:moveTo>
                <a:cubicBezTo>
                  <a:pt x="757" y="58"/>
                  <a:pt x="758" y="62"/>
                  <a:pt x="761" y="65"/>
                </a:cubicBezTo>
                <a:cubicBezTo>
                  <a:pt x="763" y="67"/>
                  <a:pt x="766" y="68"/>
                  <a:pt x="771" y="68"/>
                </a:cubicBezTo>
                <a:cubicBezTo>
                  <a:pt x="780" y="68"/>
                  <a:pt x="785" y="63"/>
                  <a:pt x="785" y="53"/>
                </a:cubicBezTo>
                <a:cubicBezTo>
                  <a:pt x="785" y="49"/>
                  <a:pt x="784" y="45"/>
                  <a:pt x="782" y="42"/>
                </a:cubicBezTo>
                <a:cubicBezTo>
                  <a:pt x="779" y="39"/>
                  <a:pt x="776" y="38"/>
                  <a:pt x="771" y="38"/>
                </a:cubicBezTo>
                <a:cubicBezTo>
                  <a:pt x="766" y="38"/>
                  <a:pt x="763" y="39"/>
                  <a:pt x="760" y="42"/>
                </a:cubicBezTo>
                <a:cubicBezTo>
                  <a:pt x="758" y="45"/>
                  <a:pt x="757" y="49"/>
                  <a:pt x="757" y="54"/>
                </a:cubicBezTo>
                <a:close/>
                <a:moveTo>
                  <a:pt x="855" y="106"/>
                </a:moveTo>
                <a:cubicBezTo>
                  <a:pt x="843" y="106"/>
                  <a:pt x="834" y="103"/>
                  <a:pt x="827" y="96"/>
                </a:cubicBezTo>
                <a:cubicBezTo>
                  <a:pt x="820" y="89"/>
                  <a:pt x="817" y="80"/>
                  <a:pt x="817" y="67"/>
                </a:cubicBezTo>
                <a:cubicBezTo>
                  <a:pt x="817" y="55"/>
                  <a:pt x="820" y="45"/>
                  <a:pt x="826" y="38"/>
                </a:cubicBezTo>
                <a:cubicBezTo>
                  <a:pt x="832" y="31"/>
                  <a:pt x="841" y="28"/>
                  <a:pt x="852" y="28"/>
                </a:cubicBezTo>
                <a:cubicBezTo>
                  <a:pt x="862" y="28"/>
                  <a:pt x="869" y="31"/>
                  <a:pt x="875" y="37"/>
                </a:cubicBezTo>
                <a:cubicBezTo>
                  <a:pt x="881" y="43"/>
                  <a:pt x="884" y="51"/>
                  <a:pt x="884" y="62"/>
                </a:cubicBezTo>
                <a:cubicBezTo>
                  <a:pt x="884" y="71"/>
                  <a:pt x="884" y="71"/>
                  <a:pt x="884" y="71"/>
                </a:cubicBezTo>
                <a:cubicBezTo>
                  <a:pt x="834" y="71"/>
                  <a:pt x="834" y="71"/>
                  <a:pt x="834" y="71"/>
                </a:cubicBezTo>
                <a:cubicBezTo>
                  <a:pt x="834" y="78"/>
                  <a:pt x="836" y="84"/>
                  <a:pt x="839" y="87"/>
                </a:cubicBezTo>
                <a:cubicBezTo>
                  <a:pt x="843" y="91"/>
                  <a:pt x="848" y="93"/>
                  <a:pt x="855" y="93"/>
                </a:cubicBezTo>
                <a:cubicBezTo>
                  <a:pt x="860" y="93"/>
                  <a:pt x="864" y="93"/>
                  <a:pt x="868" y="92"/>
                </a:cubicBezTo>
                <a:cubicBezTo>
                  <a:pt x="872" y="91"/>
                  <a:pt x="876" y="90"/>
                  <a:pt x="880" y="88"/>
                </a:cubicBezTo>
                <a:cubicBezTo>
                  <a:pt x="880" y="101"/>
                  <a:pt x="880" y="101"/>
                  <a:pt x="880" y="101"/>
                </a:cubicBezTo>
                <a:cubicBezTo>
                  <a:pt x="876" y="103"/>
                  <a:pt x="872" y="104"/>
                  <a:pt x="868" y="105"/>
                </a:cubicBezTo>
                <a:cubicBezTo>
                  <a:pt x="864" y="106"/>
                  <a:pt x="860" y="106"/>
                  <a:pt x="855" y="106"/>
                </a:cubicBezTo>
                <a:close/>
                <a:moveTo>
                  <a:pt x="852" y="40"/>
                </a:moveTo>
                <a:cubicBezTo>
                  <a:pt x="846" y="40"/>
                  <a:pt x="842" y="42"/>
                  <a:pt x="839" y="45"/>
                </a:cubicBezTo>
                <a:cubicBezTo>
                  <a:pt x="836" y="48"/>
                  <a:pt x="834" y="53"/>
                  <a:pt x="834" y="59"/>
                </a:cubicBezTo>
                <a:cubicBezTo>
                  <a:pt x="868" y="59"/>
                  <a:pt x="868" y="59"/>
                  <a:pt x="868" y="59"/>
                </a:cubicBezTo>
                <a:cubicBezTo>
                  <a:pt x="868" y="53"/>
                  <a:pt x="866" y="48"/>
                  <a:pt x="864" y="45"/>
                </a:cubicBezTo>
                <a:cubicBezTo>
                  <a:pt x="861" y="42"/>
                  <a:pt x="857" y="40"/>
                  <a:pt x="852" y="40"/>
                </a:cubicBezTo>
                <a:close/>
                <a:moveTo>
                  <a:pt x="964" y="105"/>
                </a:moveTo>
                <a:cubicBezTo>
                  <a:pt x="948" y="105"/>
                  <a:pt x="948" y="105"/>
                  <a:pt x="948" y="105"/>
                </a:cubicBezTo>
                <a:cubicBezTo>
                  <a:pt x="948" y="58"/>
                  <a:pt x="948" y="58"/>
                  <a:pt x="948" y="58"/>
                </a:cubicBezTo>
                <a:cubicBezTo>
                  <a:pt x="948" y="52"/>
                  <a:pt x="947" y="48"/>
                  <a:pt x="945" y="45"/>
                </a:cubicBezTo>
                <a:cubicBezTo>
                  <a:pt x="942" y="42"/>
                  <a:pt x="939" y="41"/>
                  <a:pt x="934" y="41"/>
                </a:cubicBezTo>
                <a:cubicBezTo>
                  <a:pt x="928" y="41"/>
                  <a:pt x="924" y="43"/>
                  <a:pt x="921" y="47"/>
                </a:cubicBezTo>
                <a:cubicBezTo>
                  <a:pt x="918" y="51"/>
                  <a:pt x="916" y="58"/>
                  <a:pt x="916" y="67"/>
                </a:cubicBezTo>
                <a:cubicBezTo>
                  <a:pt x="916" y="105"/>
                  <a:pt x="916" y="105"/>
                  <a:pt x="916" y="105"/>
                </a:cubicBezTo>
                <a:cubicBezTo>
                  <a:pt x="900" y="105"/>
                  <a:pt x="900" y="105"/>
                  <a:pt x="900" y="105"/>
                </a:cubicBezTo>
                <a:cubicBezTo>
                  <a:pt x="900" y="29"/>
                  <a:pt x="900" y="29"/>
                  <a:pt x="900" y="29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8" y="35"/>
                  <a:pt x="921" y="33"/>
                  <a:pt x="925" y="31"/>
                </a:cubicBezTo>
                <a:cubicBezTo>
                  <a:pt x="929" y="29"/>
                  <a:pt x="933" y="28"/>
                  <a:pt x="938" y="28"/>
                </a:cubicBezTo>
                <a:cubicBezTo>
                  <a:pt x="950" y="28"/>
                  <a:pt x="957" y="32"/>
                  <a:pt x="961" y="40"/>
                </a:cubicBezTo>
                <a:cubicBezTo>
                  <a:pt x="962" y="40"/>
                  <a:pt x="962" y="40"/>
                  <a:pt x="962" y="40"/>
                </a:cubicBezTo>
                <a:cubicBezTo>
                  <a:pt x="965" y="36"/>
                  <a:pt x="968" y="33"/>
                  <a:pt x="972" y="31"/>
                </a:cubicBezTo>
                <a:cubicBezTo>
                  <a:pt x="976" y="29"/>
                  <a:pt x="980" y="28"/>
                  <a:pt x="986" y="28"/>
                </a:cubicBezTo>
                <a:cubicBezTo>
                  <a:pt x="995" y="28"/>
                  <a:pt x="1001" y="30"/>
                  <a:pt x="1005" y="35"/>
                </a:cubicBezTo>
                <a:cubicBezTo>
                  <a:pt x="1009" y="39"/>
                  <a:pt x="1012" y="46"/>
                  <a:pt x="1012" y="55"/>
                </a:cubicBezTo>
                <a:cubicBezTo>
                  <a:pt x="1012" y="105"/>
                  <a:pt x="1012" y="105"/>
                  <a:pt x="1012" y="105"/>
                </a:cubicBezTo>
                <a:cubicBezTo>
                  <a:pt x="996" y="105"/>
                  <a:pt x="996" y="105"/>
                  <a:pt x="996" y="105"/>
                </a:cubicBezTo>
                <a:cubicBezTo>
                  <a:pt x="996" y="58"/>
                  <a:pt x="996" y="58"/>
                  <a:pt x="996" y="58"/>
                </a:cubicBezTo>
                <a:cubicBezTo>
                  <a:pt x="996" y="52"/>
                  <a:pt x="994" y="48"/>
                  <a:pt x="992" y="45"/>
                </a:cubicBezTo>
                <a:cubicBezTo>
                  <a:pt x="990" y="42"/>
                  <a:pt x="987" y="41"/>
                  <a:pt x="982" y="41"/>
                </a:cubicBezTo>
                <a:cubicBezTo>
                  <a:pt x="976" y="41"/>
                  <a:pt x="971" y="43"/>
                  <a:pt x="968" y="47"/>
                </a:cubicBezTo>
                <a:cubicBezTo>
                  <a:pt x="965" y="51"/>
                  <a:pt x="964" y="57"/>
                  <a:pt x="964" y="65"/>
                </a:cubicBezTo>
                <a:cubicBezTo>
                  <a:pt x="964" y="105"/>
                  <a:pt x="964" y="105"/>
                  <a:pt x="964" y="105"/>
                </a:cubicBezTo>
                <a:close/>
                <a:moveTo>
                  <a:pt x="1065" y="106"/>
                </a:moveTo>
                <a:cubicBezTo>
                  <a:pt x="1053" y="106"/>
                  <a:pt x="1044" y="103"/>
                  <a:pt x="1038" y="96"/>
                </a:cubicBezTo>
                <a:cubicBezTo>
                  <a:pt x="1031" y="89"/>
                  <a:pt x="1028" y="80"/>
                  <a:pt x="1028" y="67"/>
                </a:cubicBezTo>
                <a:cubicBezTo>
                  <a:pt x="1028" y="55"/>
                  <a:pt x="1031" y="45"/>
                  <a:pt x="1037" y="38"/>
                </a:cubicBezTo>
                <a:cubicBezTo>
                  <a:pt x="1043" y="31"/>
                  <a:pt x="1051" y="28"/>
                  <a:pt x="1062" y="28"/>
                </a:cubicBezTo>
                <a:cubicBezTo>
                  <a:pt x="1072" y="28"/>
                  <a:pt x="1080" y="31"/>
                  <a:pt x="1086" y="37"/>
                </a:cubicBezTo>
                <a:cubicBezTo>
                  <a:pt x="1092" y="43"/>
                  <a:pt x="1094" y="51"/>
                  <a:pt x="1094" y="62"/>
                </a:cubicBezTo>
                <a:cubicBezTo>
                  <a:pt x="1094" y="71"/>
                  <a:pt x="1094" y="71"/>
                  <a:pt x="1094" y="71"/>
                </a:cubicBezTo>
                <a:cubicBezTo>
                  <a:pt x="1044" y="71"/>
                  <a:pt x="1044" y="71"/>
                  <a:pt x="1044" y="71"/>
                </a:cubicBezTo>
                <a:cubicBezTo>
                  <a:pt x="1044" y="78"/>
                  <a:pt x="1046" y="84"/>
                  <a:pt x="1050" y="87"/>
                </a:cubicBezTo>
                <a:cubicBezTo>
                  <a:pt x="1054" y="91"/>
                  <a:pt x="1059" y="93"/>
                  <a:pt x="1066" y="93"/>
                </a:cubicBezTo>
                <a:cubicBezTo>
                  <a:pt x="1070" y="93"/>
                  <a:pt x="1074" y="93"/>
                  <a:pt x="1078" y="92"/>
                </a:cubicBezTo>
                <a:cubicBezTo>
                  <a:pt x="1082" y="91"/>
                  <a:pt x="1086" y="90"/>
                  <a:pt x="1091" y="88"/>
                </a:cubicBezTo>
                <a:cubicBezTo>
                  <a:pt x="1091" y="101"/>
                  <a:pt x="1091" y="101"/>
                  <a:pt x="1091" y="101"/>
                </a:cubicBezTo>
                <a:cubicBezTo>
                  <a:pt x="1087" y="103"/>
                  <a:pt x="1083" y="104"/>
                  <a:pt x="1079" y="105"/>
                </a:cubicBezTo>
                <a:cubicBezTo>
                  <a:pt x="1075" y="106"/>
                  <a:pt x="1070" y="106"/>
                  <a:pt x="1065" y="106"/>
                </a:cubicBezTo>
                <a:close/>
                <a:moveTo>
                  <a:pt x="1062" y="40"/>
                </a:moveTo>
                <a:cubicBezTo>
                  <a:pt x="1057" y="40"/>
                  <a:pt x="1053" y="42"/>
                  <a:pt x="1050" y="45"/>
                </a:cubicBezTo>
                <a:cubicBezTo>
                  <a:pt x="1047" y="48"/>
                  <a:pt x="1045" y="53"/>
                  <a:pt x="1044" y="59"/>
                </a:cubicBezTo>
                <a:cubicBezTo>
                  <a:pt x="1079" y="59"/>
                  <a:pt x="1079" y="59"/>
                  <a:pt x="1079" y="59"/>
                </a:cubicBezTo>
                <a:cubicBezTo>
                  <a:pt x="1079" y="53"/>
                  <a:pt x="1077" y="48"/>
                  <a:pt x="1074" y="45"/>
                </a:cubicBezTo>
                <a:cubicBezTo>
                  <a:pt x="1071" y="42"/>
                  <a:pt x="1067" y="40"/>
                  <a:pt x="1062" y="40"/>
                </a:cubicBezTo>
                <a:close/>
                <a:moveTo>
                  <a:pt x="1177" y="105"/>
                </a:moveTo>
                <a:cubicBezTo>
                  <a:pt x="1161" y="105"/>
                  <a:pt x="1161" y="105"/>
                  <a:pt x="1161" y="105"/>
                </a:cubicBezTo>
                <a:cubicBezTo>
                  <a:pt x="1161" y="58"/>
                  <a:pt x="1161" y="58"/>
                  <a:pt x="1161" y="58"/>
                </a:cubicBezTo>
                <a:cubicBezTo>
                  <a:pt x="1161" y="52"/>
                  <a:pt x="1160" y="48"/>
                  <a:pt x="1158" y="45"/>
                </a:cubicBezTo>
                <a:cubicBezTo>
                  <a:pt x="1155" y="42"/>
                  <a:pt x="1152" y="41"/>
                  <a:pt x="1147" y="41"/>
                </a:cubicBezTo>
                <a:cubicBezTo>
                  <a:pt x="1140" y="41"/>
                  <a:pt x="1135" y="43"/>
                  <a:pt x="1132" y="47"/>
                </a:cubicBezTo>
                <a:cubicBezTo>
                  <a:pt x="1128" y="51"/>
                  <a:pt x="1127" y="58"/>
                  <a:pt x="1127" y="67"/>
                </a:cubicBezTo>
                <a:cubicBezTo>
                  <a:pt x="1127" y="105"/>
                  <a:pt x="1127" y="105"/>
                  <a:pt x="1127" y="105"/>
                </a:cubicBezTo>
                <a:cubicBezTo>
                  <a:pt x="1111" y="105"/>
                  <a:pt x="1111" y="105"/>
                  <a:pt x="1111" y="105"/>
                </a:cubicBezTo>
                <a:cubicBezTo>
                  <a:pt x="1111" y="29"/>
                  <a:pt x="1111" y="29"/>
                  <a:pt x="1111" y="29"/>
                </a:cubicBezTo>
                <a:cubicBezTo>
                  <a:pt x="1123" y="29"/>
                  <a:pt x="1123" y="29"/>
                  <a:pt x="1123" y="29"/>
                </a:cubicBezTo>
                <a:cubicBezTo>
                  <a:pt x="1126" y="39"/>
                  <a:pt x="1126" y="39"/>
                  <a:pt x="1126" y="39"/>
                </a:cubicBezTo>
                <a:cubicBezTo>
                  <a:pt x="1127" y="39"/>
                  <a:pt x="1127" y="39"/>
                  <a:pt x="1127" y="39"/>
                </a:cubicBezTo>
                <a:cubicBezTo>
                  <a:pt x="1129" y="35"/>
                  <a:pt x="1132" y="33"/>
                  <a:pt x="1136" y="31"/>
                </a:cubicBezTo>
                <a:cubicBezTo>
                  <a:pt x="1140" y="29"/>
                  <a:pt x="1145" y="28"/>
                  <a:pt x="1150" y="28"/>
                </a:cubicBezTo>
                <a:cubicBezTo>
                  <a:pt x="1168" y="28"/>
                  <a:pt x="1177" y="37"/>
                  <a:pt x="1177" y="55"/>
                </a:cubicBezTo>
                <a:cubicBezTo>
                  <a:pt x="1177" y="105"/>
                  <a:pt x="1177" y="105"/>
                  <a:pt x="1177" y="105"/>
                </a:cubicBezTo>
                <a:close/>
                <a:moveTo>
                  <a:pt x="1226" y="93"/>
                </a:moveTo>
                <a:cubicBezTo>
                  <a:pt x="1230" y="93"/>
                  <a:pt x="1234" y="92"/>
                  <a:pt x="1238" y="91"/>
                </a:cubicBezTo>
                <a:cubicBezTo>
                  <a:pt x="1238" y="103"/>
                  <a:pt x="1238" y="103"/>
                  <a:pt x="1238" y="103"/>
                </a:cubicBezTo>
                <a:cubicBezTo>
                  <a:pt x="1236" y="104"/>
                  <a:pt x="1234" y="105"/>
                  <a:pt x="1231" y="105"/>
                </a:cubicBezTo>
                <a:cubicBezTo>
                  <a:pt x="1228" y="106"/>
                  <a:pt x="1225" y="106"/>
                  <a:pt x="1222" y="106"/>
                </a:cubicBezTo>
                <a:cubicBezTo>
                  <a:pt x="1207" y="106"/>
                  <a:pt x="1199" y="98"/>
                  <a:pt x="1199" y="82"/>
                </a:cubicBezTo>
                <a:cubicBezTo>
                  <a:pt x="1199" y="41"/>
                  <a:pt x="1199" y="41"/>
                  <a:pt x="1199" y="41"/>
                </a:cubicBezTo>
                <a:cubicBezTo>
                  <a:pt x="1189" y="41"/>
                  <a:pt x="1189" y="41"/>
                  <a:pt x="1189" y="41"/>
                </a:cubicBezTo>
                <a:cubicBezTo>
                  <a:pt x="1189" y="34"/>
                  <a:pt x="1189" y="34"/>
                  <a:pt x="1189" y="34"/>
                </a:cubicBezTo>
                <a:cubicBezTo>
                  <a:pt x="1200" y="28"/>
                  <a:pt x="1200" y="28"/>
                  <a:pt x="1200" y="28"/>
                </a:cubicBezTo>
                <a:cubicBezTo>
                  <a:pt x="1206" y="12"/>
                  <a:pt x="1206" y="12"/>
                  <a:pt x="1206" y="12"/>
                </a:cubicBezTo>
                <a:cubicBezTo>
                  <a:pt x="1215" y="12"/>
                  <a:pt x="1215" y="12"/>
                  <a:pt x="1215" y="12"/>
                </a:cubicBezTo>
                <a:cubicBezTo>
                  <a:pt x="1215" y="29"/>
                  <a:pt x="1215" y="29"/>
                  <a:pt x="1215" y="29"/>
                </a:cubicBezTo>
                <a:cubicBezTo>
                  <a:pt x="1237" y="29"/>
                  <a:pt x="1237" y="29"/>
                  <a:pt x="1237" y="29"/>
                </a:cubicBezTo>
                <a:cubicBezTo>
                  <a:pt x="1237" y="41"/>
                  <a:pt x="1237" y="41"/>
                  <a:pt x="1237" y="41"/>
                </a:cubicBezTo>
                <a:cubicBezTo>
                  <a:pt x="1215" y="41"/>
                  <a:pt x="1215" y="41"/>
                  <a:pt x="1215" y="41"/>
                </a:cubicBezTo>
                <a:cubicBezTo>
                  <a:pt x="1215" y="82"/>
                  <a:pt x="1215" y="82"/>
                  <a:pt x="1215" y="82"/>
                </a:cubicBezTo>
                <a:cubicBezTo>
                  <a:pt x="1215" y="86"/>
                  <a:pt x="1216" y="88"/>
                  <a:pt x="1218" y="90"/>
                </a:cubicBezTo>
                <a:cubicBezTo>
                  <a:pt x="1220" y="92"/>
                  <a:pt x="1223" y="93"/>
                  <a:pt x="1226" y="93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" name="Freeform 58"/>
          <p:cNvSpPr>
            <a:spLocks noEditPoints="1"/>
          </p:cNvSpPr>
          <p:nvPr/>
        </p:nvSpPr>
        <p:spPr bwMode="auto">
          <a:xfrm>
            <a:off x="6484773" y="6117366"/>
            <a:ext cx="665632" cy="93262"/>
          </a:xfrm>
          <a:custGeom>
            <a:avLst/>
            <a:gdLst>
              <a:gd name="T0" fmla="*/ 12 w 770"/>
              <a:gd name="T1" fmla="*/ 95 h 108"/>
              <a:gd name="T2" fmla="*/ 81 w 770"/>
              <a:gd name="T3" fmla="*/ 19 h 108"/>
              <a:gd name="T4" fmla="*/ 46 w 770"/>
              <a:gd name="T5" fmla="*/ 94 h 108"/>
              <a:gd name="T6" fmla="*/ 46 w 770"/>
              <a:gd name="T7" fmla="*/ 19 h 108"/>
              <a:gd name="T8" fmla="*/ 130 w 770"/>
              <a:gd name="T9" fmla="*/ 43 h 108"/>
              <a:gd name="T10" fmla="*/ 102 w 770"/>
              <a:gd name="T11" fmla="*/ 43 h 108"/>
              <a:gd name="T12" fmla="*/ 121 w 770"/>
              <a:gd name="T13" fmla="*/ 6 h 108"/>
              <a:gd name="T14" fmla="*/ 141 w 770"/>
              <a:gd name="T15" fmla="*/ 13 h 108"/>
              <a:gd name="T16" fmla="*/ 149 w 770"/>
              <a:gd name="T17" fmla="*/ 31 h 108"/>
              <a:gd name="T18" fmla="*/ 181 w 770"/>
              <a:gd name="T19" fmla="*/ 107 h 108"/>
              <a:gd name="T20" fmla="*/ 153 w 770"/>
              <a:gd name="T21" fmla="*/ 36 h 108"/>
              <a:gd name="T22" fmla="*/ 191 w 770"/>
              <a:gd name="T23" fmla="*/ 0 h 108"/>
              <a:gd name="T24" fmla="*/ 184 w 770"/>
              <a:gd name="T25" fmla="*/ 16 h 108"/>
              <a:gd name="T26" fmla="*/ 200 w 770"/>
              <a:gd name="T27" fmla="*/ 43 h 108"/>
              <a:gd name="T28" fmla="*/ 229 w 770"/>
              <a:gd name="T29" fmla="*/ 31 h 108"/>
              <a:gd name="T30" fmla="*/ 221 w 770"/>
              <a:gd name="T31" fmla="*/ 2 h 108"/>
              <a:gd name="T32" fmla="*/ 221 w 770"/>
              <a:gd name="T33" fmla="*/ 20 h 108"/>
              <a:gd name="T34" fmla="*/ 254 w 770"/>
              <a:gd name="T35" fmla="*/ 98 h 108"/>
              <a:gd name="T36" fmla="*/ 303 w 770"/>
              <a:gd name="T37" fmla="*/ 34 h 108"/>
              <a:gd name="T38" fmla="*/ 267 w 770"/>
              <a:gd name="T39" fmla="*/ 88 h 108"/>
              <a:gd name="T40" fmla="*/ 292 w 770"/>
              <a:gd name="T41" fmla="*/ 107 h 108"/>
              <a:gd name="T42" fmla="*/ 313 w 770"/>
              <a:gd name="T43" fmla="*/ 69 h 108"/>
              <a:gd name="T44" fmla="*/ 379 w 770"/>
              <a:gd name="T45" fmla="*/ 64 h 108"/>
              <a:gd name="T46" fmla="*/ 351 w 770"/>
              <a:gd name="T47" fmla="*/ 95 h 108"/>
              <a:gd name="T48" fmla="*/ 364 w 770"/>
              <a:gd name="T49" fmla="*/ 107 h 108"/>
              <a:gd name="T50" fmla="*/ 329 w 770"/>
              <a:gd name="T51" fmla="*/ 61 h 108"/>
              <a:gd name="T52" fmla="*/ 478 w 770"/>
              <a:gd name="T53" fmla="*/ 19 h 108"/>
              <a:gd name="T54" fmla="*/ 478 w 770"/>
              <a:gd name="T55" fmla="*/ 94 h 108"/>
              <a:gd name="T56" fmla="*/ 476 w 770"/>
              <a:gd name="T57" fmla="*/ 108 h 108"/>
              <a:gd name="T58" fmla="*/ 453 w 770"/>
              <a:gd name="T59" fmla="*/ 12 h 108"/>
              <a:gd name="T60" fmla="*/ 490 w 770"/>
              <a:gd name="T61" fmla="*/ 21 h 108"/>
              <a:gd name="T62" fmla="*/ 571 w 770"/>
              <a:gd name="T63" fmla="*/ 60 h 108"/>
              <a:gd name="T64" fmla="*/ 537 w 770"/>
              <a:gd name="T65" fmla="*/ 69 h 108"/>
              <a:gd name="T66" fmla="*/ 537 w 770"/>
              <a:gd name="T67" fmla="*/ 0 h 108"/>
              <a:gd name="T68" fmla="*/ 546 w 770"/>
              <a:gd name="T69" fmla="*/ 33 h 108"/>
              <a:gd name="T70" fmla="*/ 655 w 770"/>
              <a:gd name="T71" fmla="*/ 107 h 108"/>
              <a:gd name="T72" fmla="*/ 626 w 770"/>
              <a:gd name="T73" fmla="*/ 108 h 108"/>
              <a:gd name="T74" fmla="*/ 637 w 770"/>
              <a:gd name="T75" fmla="*/ 61 h 108"/>
              <a:gd name="T76" fmla="*/ 637 w 770"/>
              <a:gd name="T77" fmla="*/ 42 h 108"/>
              <a:gd name="T78" fmla="*/ 624 w 770"/>
              <a:gd name="T79" fmla="*/ 31 h 108"/>
              <a:gd name="T80" fmla="*/ 666 w 770"/>
              <a:gd name="T81" fmla="*/ 107 h 108"/>
              <a:gd name="T82" fmla="*/ 650 w 770"/>
              <a:gd name="T83" fmla="*/ 77 h 108"/>
              <a:gd name="T84" fmla="*/ 619 w 770"/>
              <a:gd name="T85" fmla="*/ 85 h 108"/>
              <a:gd name="T86" fmla="*/ 687 w 770"/>
              <a:gd name="T87" fmla="*/ 107 h 108"/>
              <a:gd name="T88" fmla="*/ 686 w 770"/>
              <a:gd name="T89" fmla="*/ 11 h 108"/>
              <a:gd name="T90" fmla="*/ 704 w 770"/>
              <a:gd name="T91" fmla="*/ 11 h 108"/>
              <a:gd name="T92" fmla="*/ 686 w 770"/>
              <a:gd name="T93" fmla="*/ 11 h 108"/>
              <a:gd name="T94" fmla="*/ 762 w 770"/>
              <a:gd name="T95" fmla="*/ 44 h 108"/>
              <a:gd name="T96" fmla="*/ 724 w 770"/>
              <a:gd name="T97" fmla="*/ 107 h 108"/>
              <a:gd name="T98" fmla="*/ 740 w 770"/>
              <a:gd name="T99" fmla="*/ 4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70" h="108">
                <a:moveTo>
                  <a:pt x="93" y="57"/>
                </a:moveTo>
                <a:cubicBezTo>
                  <a:pt x="93" y="73"/>
                  <a:pt x="89" y="85"/>
                  <a:pt x="81" y="94"/>
                </a:cubicBezTo>
                <a:cubicBezTo>
                  <a:pt x="73" y="103"/>
                  <a:pt x="61" y="108"/>
                  <a:pt x="46" y="108"/>
                </a:cubicBezTo>
                <a:cubicBezTo>
                  <a:pt x="31" y="108"/>
                  <a:pt x="20" y="103"/>
                  <a:pt x="12" y="95"/>
                </a:cubicBezTo>
                <a:cubicBezTo>
                  <a:pt x="4" y="86"/>
                  <a:pt x="0" y="73"/>
                  <a:pt x="0" y="56"/>
                </a:cubicBezTo>
                <a:cubicBezTo>
                  <a:pt x="0" y="40"/>
                  <a:pt x="4" y="27"/>
                  <a:pt x="12" y="18"/>
                </a:cubicBezTo>
                <a:cubicBezTo>
                  <a:pt x="20" y="10"/>
                  <a:pt x="31" y="5"/>
                  <a:pt x="46" y="5"/>
                </a:cubicBezTo>
                <a:cubicBezTo>
                  <a:pt x="61" y="5"/>
                  <a:pt x="73" y="10"/>
                  <a:pt x="81" y="19"/>
                </a:cubicBezTo>
                <a:cubicBezTo>
                  <a:pt x="89" y="28"/>
                  <a:pt x="93" y="40"/>
                  <a:pt x="93" y="57"/>
                </a:cubicBezTo>
                <a:close/>
                <a:moveTo>
                  <a:pt x="17" y="57"/>
                </a:moveTo>
                <a:cubicBezTo>
                  <a:pt x="17" y="69"/>
                  <a:pt x="19" y="78"/>
                  <a:pt x="24" y="84"/>
                </a:cubicBezTo>
                <a:cubicBezTo>
                  <a:pt x="29" y="91"/>
                  <a:pt x="37" y="94"/>
                  <a:pt x="46" y="94"/>
                </a:cubicBezTo>
                <a:cubicBezTo>
                  <a:pt x="56" y="94"/>
                  <a:pt x="63" y="91"/>
                  <a:pt x="68" y="85"/>
                </a:cubicBezTo>
                <a:cubicBezTo>
                  <a:pt x="73" y="78"/>
                  <a:pt x="76" y="69"/>
                  <a:pt x="76" y="57"/>
                </a:cubicBezTo>
                <a:cubicBezTo>
                  <a:pt x="76" y="44"/>
                  <a:pt x="73" y="35"/>
                  <a:pt x="68" y="29"/>
                </a:cubicBezTo>
                <a:cubicBezTo>
                  <a:pt x="63" y="22"/>
                  <a:pt x="56" y="19"/>
                  <a:pt x="46" y="19"/>
                </a:cubicBezTo>
                <a:cubicBezTo>
                  <a:pt x="37" y="19"/>
                  <a:pt x="29" y="22"/>
                  <a:pt x="24" y="29"/>
                </a:cubicBezTo>
                <a:cubicBezTo>
                  <a:pt x="19" y="35"/>
                  <a:pt x="17" y="44"/>
                  <a:pt x="17" y="57"/>
                </a:cubicBezTo>
                <a:close/>
                <a:moveTo>
                  <a:pt x="149" y="43"/>
                </a:moveTo>
                <a:cubicBezTo>
                  <a:pt x="130" y="43"/>
                  <a:pt x="130" y="43"/>
                  <a:pt x="130" y="43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17"/>
                  <a:pt x="116" y="10"/>
                  <a:pt x="121" y="6"/>
                </a:cubicBezTo>
                <a:cubicBezTo>
                  <a:pt x="125" y="2"/>
                  <a:pt x="131" y="0"/>
                  <a:pt x="140" y="0"/>
                </a:cubicBezTo>
                <a:cubicBezTo>
                  <a:pt x="145" y="0"/>
                  <a:pt x="151" y="1"/>
                  <a:pt x="156" y="2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48" y="13"/>
                  <a:pt x="144" y="13"/>
                  <a:pt x="141" y="13"/>
                </a:cubicBezTo>
                <a:cubicBezTo>
                  <a:pt x="137" y="13"/>
                  <a:pt x="135" y="14"/>
                  <a:pt x="133" y="16"/>
                </a:cubicBezTo>
                <a:cubicBezTo>
                  <a:pt x="131" y="18"/>
                  <a:pt x="130" y="22"/>
                  <a:pt x="130" y="26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9" y="43"/>
                  <a:pt x="149" y="43"/>
                  <a:pt x="149" y="43"/>
                </a:cubicBezTo>
                <a:close/>
                <a:moveTo>
                  <a:pt x="200" y="43"/>
                </a:moveTo>
                <a:cubicBezTo>
                  <a:pt x="181" y="43"/>
                  <a:pt x="181" y="43"/>
                  <a:pt x="181" y="4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5" y="17"/>
                  <a:pt x="167" y="10"/>
                  <a:pt x="171" y="6"/>
                </a:cubicBezTo>
                <a:cubicBezTo>
                  <a:pt x="176" y="2"/>
                  <a:pt x="182" y="0"/>
                  <a:pt x="191" y="0"/>
                </a:cubicBezTo>
                <a:cubicBezTo>
                  <a:pt x="196" y="0"/>
                  <a:pt x="202" y="1"/>
                  <a:pt x="207" y="2"/>
                </a:cubicBezTo>
                <a:cubicBezTo>
                  <a:pt x="203" y="15"/>
                  <a:pt x="203" y="15"/>
                  <a:pt x="203" y="15"/>
                </a:cubicBezTo>
                <a:cubicBezTo>
                  <a:pt x="199" y="13"/>
                  <a:pt x="195" y="13"/>
                  <a:pt x="192" y="13"/>
                </a:cubicBezTo>
                <a:cubicBezTo>
                  <a:pt x="188" y="13"/>
                  <a:pt x="185" y="14"/>
                  <a:pt x="184" y="16"/>
                </a:cubicBezTo>
                <a:cubicBezTo>
                  <a:pt x="182" y="18"/>
                  <a:pt x="181" y="22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43"/>
                  <a:pt x="200" y="43"/>
                  <a:pt x="200" y="43"/>
                </a:cubicBezTo>
                <a:close/>
                <a:moveTo>
                  <a:pt x="229" y="107"/>
                </a:moveTo>
                <a:cubicBezTo>
                  <a:pt x="212" y="107"/>
                  <a:pt x="212" y="107"/>
                  <a:pt x="212" y="107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9" y="107"/>
                  <a:pt x="229" y="107"/>
                  <a:pt x="229" y="107"/>
                </a:cubicBezTo>
                <a:close/>
                <a:moveTo>
                  <a:pt x="212" y="11"/>
                </a:moveTo>
                <a:cubicBezTo>
                  <a:pt x="212" y="8"/>
                  <a:pt x="212" y="6"/>
                  <a:pt x="214" y="4"/>
                </a:cubicBezTo>
                <a:cubicBezTo>
                  <a:pt x="215" y="3"/>
                  <a:pt x="218" y="2"/>
                  <a:pt x="221" y="2"/>
                </a:cubicBezTo>
                <a:cubicBezTo>
                  <a:pt x="223" y="2"/>
                  <a:pt x="226" y="3"/>
                  <a:pt x="227" y="4"/>
                </a:cubicBezTo>
                <a:cubicBezTo>
                  <a:pt x="229" y="6"/>
                  <a:pt x="230" y="8"/>
                  <a:pt x="230" y="11"/>
                </a:cubicBezTo>
                <a:cubicBezTo>
                  <a:pt x="230" y="14"/>
                  <a:pt x="229" y="16"/>
                  <a:pt x="227" y="18"/>
                </a:cubicBezTo>
                <a:cubicBezTo>
                  <a:pt x="226" y="19"/>
                  <a:pt x="223" y="20"/>
                  <a:pt x="221" y="20"/>
                </a:cubicBezTo>
                <a:cubicBezTo>
                  <a:pt x="218" y="20"/>
                  <a:pt x="215" y="19"/>
                  <a:pt x="214" y="18"/>
                </a:cubicBezTo>
                <a:cubicBezTo>
                  <a:pt x="212" y="16"/>
                  <a:pt x="212" y="14"/>
                  <a:pt x="212" y="11"/>
                </a:cubicBezTo>
                <a:close/>
                <a:moveTo>
                  <a:pt x="280" y="108"/>
                </a:moveTo>
                <a:cubicBezTo>
                  <a:pt x="269" y="108"/>
                  <a:pt x="260" y="105"/>
                  <a:pt x="254" y="98"/>
                </a:cubicBezTo>
                <a:cubicBezTo>
                  <a:pt x="248" y="91"/>
                  <a:pt x="245" y="82"/>
                  <a:pt x="245" y="69"/>
                </a:cubicBezTo>
                <a:cubicBezTo>
                  <a:pt x="245" y="57"/>
                  <a:pt x="248" y="47"/>
                  <a:pt x="254" y="40"/>
                </a:cubicBezTo>
                <a:cubicBezTo>
                  <a:pt x="261" y="33"/>
                  <a:pt x="270" y="30"/>
                  <a:pt x="281" y="30"/>
                </a:cubicBezTo>
                <a:cubicBezTo>
                  <a:pt x="289" y="30"/>
                  <a:pt x="297" y="31"/>
                  <a:pt x="303" y="34"/>
                </a:cubicBezTo>
                <a:cubicBezTo>
                  <a:pt x="298" y="47"/>
                  <a:pt x="298" y="47"/>
                  <a:pt x="298" y="47"/>
                </a:cubicBezTo>
                <a:cubicBezTo>
                  <a:pt x="291" y="44"/>
                  <a:pt x="286" y="43"/>
                  <a:pt x="281" y="43"/>
                </a:cubicBezTo>
                <a:cubicBezTo>
                  <a:pt x="268" y="43"/>
                  <a:pt x="262" y="52"/>
                  <a:pt x="262" y="69"/>
                </a:cubicBezTo>
                <a:cubicBezTo>
                  <a:pt x="262" y="78"/>
                  <a:pt x="263" y="84"/>
                  <a:pt x="267" y="88"/>
                </a:cubicBezTo>
                <a:cubicBezTo>
                  <a:pt x="270" y="92"/>
                  <a:pt x="275" y="95"/>
                  <a:pt x="281" y="95"/>
                </a:cubicBezTo>
                <a:cubicBezTo>
                  <a:pt x="288" y="95"/>
                  <a:pt x="295" y="93"/>
                  <a:pt x="301" y="89"/>
                </a:cubicBezTo>
                <a:cubicBezTo>
                  <a:pt x="301" y="103"/>
                  <a:pt x="301" y="103"/>
                  <a:pt x="301" y="103"/>
                </a:cubicBezTo>
                <a:cubicBezTo>
                  <a:pt x="298" y="105"/>
                  <a:pt x="295" y="106"/>
                  <a:pt x="292" y="107"/>
                </a:cubicBezTo>
                <a:cubicBezTo>
                  <a:pt x="289" y="108"/>
                  <a:pt x="285" y="108"/>
                  <a:pt x="280" y="108"/>
                </a:cubicBezTo>
                <a:close/>
                <a:moveTo>
                  <a:pt x="350" y="108"/>
                </a:moveTo>
                <a:cubicBezTo>
                  <a:pt x="338" y="108"/>
                  <a:pt x="329" y="105"/>
                  <a:pt x="322" y="98"/>
                </a:cubicBezTo>
                <a:cubicBezTo>
                  <a:pt x="316" y="91"/>
                  <a:pt x="313" y="81"/>
                  <a:pt x="313" y="69"/>
                </a:cubicBezTo>
                <a:cubicBezTo>
                  <a:pt x="313" y="57"/>
                  <a:pt x="316" y="47"/>
                  <a:pt x="322" y="40"/>
                </a:cubicBezTo>
                <a:cubicBezTo>
                  <a:pt x="328" y="33"/>
                  <a:pt x="336" y="30"/>
                  <a:pt x="347" y="30"/>
                </a:cubicBezTo>
                <a:cubicBezTo>
                  <a:pt x="357" y="30"/>
                  <a:pt x="365" y="33"/>
                  <a:pt x="371" y="39"/>
                </a:cubicBezTo>
                <a:cubicBezTo>
                  <a:pt x="376" y="45"/>
                  <a:pt x="379" y="53"/>
                  <a:pt x="379" y="64"/>
                </a:cubicBezTo>
                <a:cubicBezTo>
                  <a:pt x="379" y="72"/>
                  <a:pt x="379" y="72"/>
                  <a:pt x="379" y="72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29" y="80"/>
                  <a:pt x="331" y="85"/>
                  <a:pt x="335" y="89"/>
                </a:cubicBezTo>
                <a:cubicBezTo>
                  <a:pt x="339" y="93"/>
                  <a:pt x="344" y="95"/>
                  <a:pt x="351" y="95"/>
                </a:cubicBezTo>
                <a:cubicBezTo>
                  <a:pt x="355" y="95"/>
                  <a:pt x="359" y="95"/>
                  <a:pt x="363" y="94"/>
                </a:cubicBezTo>
                <a:cubicBezTo>
                  <a:pt x="367" y="93"/>
                  <a:pt x="371" y="92"/>
                  <a:pt x="376" y="90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2" y="105"/>
                  <a:pt x="368" y="106"/>
                  <a:pt x="364" y="107"/>
                </a:cubicBezTo>
                <a:cubicBezTo>
                  <a:pt x="360" y="108"/>
                  <a:pt x="355" y="108"/>
                  <a:pt x="350" y="108"/>
                </a:cubicBezTo>
                <a:close/>
                <a:moveTo>
                  <a:pt x="347" y="42"/>
                </a:moveTo>
                <a:cubicBezTo>
                  <a:pt x="342" y="42"/>
                  <a:pt x="338" y="43"/>
                  <a:pt x="335" y="47"/>
                </a:cubicBezTo>
                <a:cubicBezTo>
                  <a:pt x="332" y="50"/>
                  <a:pt x="330" y="55"/>
                  <a:pt x="329" y="61"/>
                </a:cubicBezTo>
                <a:cubicBezTo>
                  <a:pt x="364" y="61"/>
                  <a:pt x="364" y="61"/>
                  <a:pt x="364" y="61"/>
                </a:cubicBezTo>
                <a:cubicBezTo>
                  <a:pt x="364" y="55"/>
                  <a:pt x="362" y="50"/>
                  <a:pt x="359" y="47"/>
                </a:cubicBezTo>
                <a:cubicBezTo>
                  <a:pt x="356" y="43"/>
                  <a:pt x="352" y="42"/>
                  <a:pt x="347" y="42"/>
                </a:cubicBezTo>
                <a:close/>
                <a:moveTo>
                  <a:pt x="478" y="19"/>
                </a:moveTo>
                <a:cubicBezTo>
                  <a:pt x="469" y="19"/>
                  <a:pt x="461" y="23"/>
                  <a:pt x="456" y="29"/>
                </a:cubicBezTo>
                <a:cubicBezTo>
                  <a:pt x="451" y="36"/>
                  <a:pt x="448" y="45"/>
                  <a:pt x="448" y="57"/>
                </a:cubicBezTo>
                <a:cubicBezTo>
                  <a:pt x="448" y="69"/>
                  <a:pt x="451" y="78"/>
                  <a:pt x="456" y="85"/>
                </a:cubicBezTo>
                <a:cubicBezTo>
                  <a:pt x="461" y="91"/>
                  <a:pt x="468" y="94"/>
                  <a:pt x="478" y="94"/>
                </a:cubicBezTo>
                <a:cubicBezTo>
                  <a:pt x="482" y="94"/>
                  <a:pt x="486" y="94"/>
                  <a:pt x="490" y="93"/>
                </a:cubicBezTo>
                <a:cubicBezTo>
                  <a:pt x="494" y="92"/>
                  <a:pt x="499" y="91"/>
                  <a:pt x="503" y="89"/>
                </a:cubicBezTo>
                <a:cubicBezTo>
                  <a:pt x="503" y="104"/>
                  <a:pt x="503" y="104"/>
                  <a:pt x="503" y="104"/>
                </a:cubicBezTo>
                <a:cubicBezTo>
                  <a:pt x="495" y="106"/>
                  <a:pt x="486" y="108"/>
                  <a:pt x="476" y="108"/>
                </a:cubicBezTo>
                <a:cubicBezTo>
                  <a:pt x="462" y="108"/>
                  <a:pt x="450" y="104"/>
                  <a:pt x="443" y="95"/>
                </a:cubicBezTo>
                <a:cubicBezTo>
                  <a:pt x="435" y="86"/>
                  <a:pt x="431" y="73"/>
                  <a:pt x="431" y="57"/>
                </a:cubicBezTo>
                <a:cubicBezTo>
                  <a:pt x="431" y="46"/>
                  <a:pt x="433" y="37"/>
                  <a:pt x="436" y="29"/>
                </a:cubicBezTo>
                <a:cubicBezTo>
                  <a:pt x="440" y="22"/>
                  <a:pt x="446" y="16"/>
                  <a:pt x="453" y="12"/>
                </a:cubicBezTo>
                <a:cubicBezTo>
                  <a:pt x="460" y="7"/>
                  <a:pt x="469" y="5"/>
                  <a:pt x="478" y="5"/>
                </a:cubicBezTo>
                <a:cubicBezTo>
                  <a:pt x="488" y="5"/>
                  <a:pt x="498" y="7"/>
                  <a:pt x="507" y="12"/>
                </a:cubicBezTo>
                <a:cubicBezTo>
                  <a:pt x="501" y="25"/>
                  <a:pt x="501" y="25"/>
                  <a:pt x="501" y="25"/>
                </a:cubicBezTo>
                <a:cubicBezTo>
                  <a:pt x="497" y="24"/>
                  <a:pt x="494" y="22"/>
                  <a:pt x="490" y="21"/>
                </a:cubicBezTo>
                <a:cubicBezTo>
                  <a:pt x="486" y="20"/>
                  <a:pt x="482" y="19"/>
                  <a:pt x="478" y="19"/>
                </a:cubicBezTo>
                <a:close/>
                <a:moveTo>
                  <a:pt x="587" y="107"/>
                </a:moveTo>
                <a:cubicBezTo>
                  <a:pt x="571" y="107"/>
                  <a:pt x="571" y="107"/>
                  <a:pt x="571" y="107"/>
                </a:cubicBezTo>
                <a:cubicBezTo>
                  <a:pt x="571" y="60"/>
                  <a:pt x="571" y="60"/>
                  <a:pt x="571" y="60"/>
                </a:cubicBezTo>
                <a:cubicBezTo>
                  <a:pt x="571" y="54"/>
                  <a:pt x="570" y="50"/>
                  <a:pt x="568" y="47"/>
                </a:cubicBezTo>
                <a:cubicBezTo>
                  <a:pt x="565" y="44"/>
                  <a:pt x="562" y="43"/>
                  <a:pt x="556" y="43"/>
                </a:cubicBezTo>
                <a:cubicBezTo>
                  <a:pt x="550" y="43"/>
                  <a:pt x="545" y="45"/>
                  <a:pt x="542" y="49"/>
                </a:cubicBezTo>
                <a:cubicBezTo>
                  <a:pt x="538" y="53"/>
                  <a:pt x="537" y="60"/>
                  <a:pt x="537" y="69"/>
                </a:cubicBezTo>
                <a:cubicBezTo>
                  <a:pt x="537" y="107"/>
                  <a:pt x="537" y="107"/>
                  <a:pt x="537" y="107"/>
                </a:cubicBezTo>
                <a:cubicBezTo>
                  <a:pt x="521" y="107"/>
                  <a:pt x="521" y="107"/>
                  <a:pt x="521" y="107"/>
                </a:cubicBezTo>
                <a:cubicBezTo>
                  <a:pt x="521" y="0"/>
                  <a:pt x="521" y="0"/>
                  <a:pt x="521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27"/>
                  <a:pt x="537" y="27"/>
                  <a:pt x="537" y="27"/>
                </a:cubicBezTo>
                <a:cubicBezTo>
                  <a:pt x="537" y="32"/>
                  <a:pt x="537" y="36"/>
                  <a:pt x="536" y="41"/>
                </a:cubicBezTo>
                <a:cubicBezTo>
                  <a:pt x="537" y="41"/>
                  <a:pt x="537" y="41"/>
                  <a:pt x="537" y="41"/>
                </a:cubicBezTo>
                <a:cubicBezTo>
                  <a:pt x="539" y="37"/>
                  <a:pt x="542" y="35"/>
                  <a:pt x="546" y="33"/>
                </a:cubicBezTo>
                <a:cubicBezTo>
                  <a:pt x="550" y="31"/>
                  <a:pt x="555" y="30"/>
                  <a:pt x="560" y="30"/>
                </a:cubicBezTo>
                <a:cubicBezTo>
                  <a:pt x="578" y="30"/>
                  <a:pt x="587" y="39"/>
                  <a:pt x="587" y="57"/>
                </a:cubicBezTo>
                <a:cubicBezTo>
                  <a:pt x="587" y="107"/>
                  <a:pt x="587" y="107"/>
                  <a:pt x="587" y="107"/>
                </a:cubicBezTo>
                <a:close/>
                <a:moveTo>
                  <a:pt x="655" y="107"/>
                </a:moveTo>
                <a:cubicBezTo>
                  <a:pt x="652" y="96"/>
                  <a:pt x="652" y="96"/>
                  <a:pt x="652" y="96"/>
                </a:cubicBezTo>
                <a:cubicBezTo>
                  <a:pt x="651" y="96"/>
                  <a:pt x="651" y="96"/>
                  <a:pt x="651" y="96"/>
                </a:cubicBezTo>
                <a:cubicBezTo>
                  <a:pt x="648" y="101"/>
                  <a:pt x="644" y="104"/>
                  <a:pt x="640" y="105"/>
                </a:cubicBezTo>
                <a:cubicBezTo>
                  <a:pt x="637" y="107"/>
                  <a:pt x="632" y="108"/>
                  <a:pt x="626" y="108"/>
                </a:cubicBezTo>
                <a:cubicBezTo>
                  <a:pt x="619" y="108"/>
                  <a:pt x="613" y="106"/>
                  <a:pt x="609" y="102"/>
                </a:cubicBezTo>
                <a:cubicBezTo>
                  <a:pt x="604" y="98"/>
                  <a:pt x="602" y="92"/>
                  <a:pt x="602" y="85"/>
                </a:cubicBezTo>
                <a:cubicBezTo>
                  <a:pt x="602" y="77"/>
                  <a:pt x="605" y="71"/>
                  <a:pt x="611" y="67"/>
                </a:cubicBezTo>
                <a:cubicBezTo>
                  <a:pt x="617" y="63"/>
                  <a:pt x="626" y="61"/>
                  <a:pt x="637" y="61"/>
                </a:cubicBezTo>
                <a:cubicBezTo>
                  <a:pt x="651" y="60"/>
                  <a:pt x="651" y="60"/>
                  <a:pt x="651" y="60"/>
                </a:cubicBezTo>
                <a:cubicBezTo>
                  <a:pt x="651" y="56"/>
                  <a:pt x="651" y="56"/>
                  <a:pt x="651" y="56"/>
                </a:cubicBezTo>
                <a:cubicBezTo>
                  <a:pt x="651" y="52"/>
                  <a:pt x="649" y="48"/>
                  <a:pt x="647" y="46"/>
                </a:cubicBezTo>
                <a:cubicBezTo>
                  <a:pt x="645" y="43"/>
                  <a:pt x="641" y="42"/>
                  <a:pt x="637" y="42"/>
                </a:cubicBezTo>
                <a:cubicBezTo>
                  <a:pt x="633" y="42"/>
                  <a:pt x="629" y="43"/>
                  <a:pt x="626" y="44"/>
                </a:cubicBezTo>
                <a:cubicBezTo>
                  <a:pt x="622" y="45"/>
                  <a:pt x="619" y="46"/>
                  <a:pt x="615" y="48"/>
                </a:cubicBezTo>
                <a:cubicBezTo>
                  <a:pt x="610" y="36"/>
                  <a:pt x="610" y="36"/>
                  <a:pt x="610" y="36"/>
                </a:cubicBezTo>
                <a:cubicBezTo>
                  <a:pt x="614" y="34"/>
                  <a:pt x="619" y="32"/>
                  <a:pt x="624" y="31"/>
                </a:cubicBezTo>
                <a:cubicBezTo>
                  <a:pt x="628" y="30"/>
                  <a:pt x="633" y="30"/>
                  <a:pt x="637" y="30"/>
                </a:cubicBezTo>
                <a:cubicBezTo>
                  <a:pt x="647" y="30"/>
                  <a:pt x="654" y="32"/>
                  <a:pt x="659" y="36"/>
                </a:cubicBezTo>
                <a:cubicBezTo>
                  <a:pt x="664" y="40"/>
                  <a:pt x="666" y="47"/>
                  <a:pt x="666" y="56"/>
                </a:cubicBezTo>
                <a:cubicBezTo>
                  <a:pt x="666" y="107"/>
                  <a:pt x="666" y="107"/>
                  <a:pt x="666" y="107"/>
                </a:cubicBezTo>
                <a:cubicBezTo>
                  <a:pt x="655" y="107"/>
                  <a:pt x="655" y="107"/>
                  <a:pt x="655" y="107"/>
                </a:cubicBezTo>
                <a:close/>
                <a:moveTo>
                  <a:pt x="631" y="96"/>
                </a:moveTo>
                <a:cubicBezTo>
                  <a:pt x="637" y="96"/>
                  <a:pt x="642" y="94"/>
                  <a:pt x="645" y="91"/>
                </a:cubicBezTo>
                <a:cubicBezTo>
                  <a:pt x="649" y="88"/>
                  <a:pt x="650" y="83"/>
                  <a:pt x="650" y="77"/>
                </a:cubicBezTo>
                <a:cubicBezTo>
                  <a:pt x="650" y="70"/>
                  <a:pt x="650" y="70"/>
                  <a:pt x="650" y="70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33" y="71"/>
                  <a:pt x="628" y="72"/>
                  <a:pt x="624" y="75"/>
                </a:cubicBezTo>
                <a:cubicBezTo>
                  <a:pt x="621" y="77"/>
                  <a:pt x="619" y="80"/>
                  <a:pt x="619" y="85"/>
                </a:cubicBezTo>
                <a:cubicBezTo>
                  <a:pt x="619" y="88"/>
                  <a:pt x="620" y="91"/>
                  <a:pt x="622" y="93"/>
                </a:cubicBezTo>
                <a:cubicBezTo>
                  <a:pt x="624" y="95"/>
                  <a:pt x="627" y="96"/>
                  <a:pt x="631" y="96"/>
                </a:cubicBezTo>
                <a:close/>
                <a:moveTo>
                  <a:pt x="703" y="107"/>
                </a:moveTo>
                <a:cubicBezTo>
                  <a:pt x="687" y="107"/>
                  <a:pt x="687" y="107"/>
                  <a:pt x="687" y="107"/>
                </a:cubicBezTo>
                <a:cubicBezTo>
                  <a:pt x="687" y="31"/>
                  <a:pt x="687" y="31"/>
                  <a:pt x="687" y="31"/>
                </a:cubicBezTo>
                <a:cubicBezTo>
                  <a:pt x="703" y="31"/>
                  <a:pt x="703" y="31"/>
                  <a:pt x="703" y="31"/>
                </a:cubicBezTo>
                <a:cubicBezTo>
                  <a:pt x="703" y="107"/>
                  <a:pt x="703" y="107"/>
                  <a:pt x="703" y="107"/>
                </a:cubicBezTo>
                <a:close/>
                <a:moveTo>
                  <a:pt x="686" y="11"/>
                </a:moveTo>
                <a:cubicBezTo>
                  <a:pt x="686" y="8"/>
                  <a:pt x="687" y="6"/>
                  <a:pt x="688" y="4"/>
                </a:cubicBezTo>
                <a:cubicBezTo>
                  <a:pt x="690" y="3"/>
                  <a:pt x="692" y="2"/>
                  <a:pt x="695" y="2"/>
                </a:cubicBezTo>
                <a:cubicBezTo>
                  <a:pt x="698" y="2"/>
                  <a:pt x="700" y="3"/>
                  <a:pt x="702" y="4"/>
                </a:cubicBezTo>
                <a:cubicBezTo>
                  <a:pt x="703" y="6"/>
                  <a:pt x="704" y="8"/>
                  <a:pt x="704" y="11"/>
                </a:cubicBezTo>
                <a:cubicBezTo>
                  <a:pt x="704" y="14"/>
                  <a:pt x="703" y="16"/>
                  <a:pt x="702" y="18"/>
                </a:cubicBezTo>
                <a:cubicBezTo>
                  <a:pt x="700" y="19"/>
                  <a:pt x="698" y="20"/>
                  <a:pt x="695" y="20"/>
                </a:cubicBezTo>
                <a:cubicBezTo>
                  <a:pt x="692" y="20"/>
                  <a:pt x="690" y="19"/>
                  <a:pt x="688" y="18"/>
                </a:cubicBezTo>
                <a:cubicBezTo>
                  <a:pt x="687" y="16"/>
                  <a:pt x="686" y="14"/>
                  <a:pt x="686" y="11"/>
                </a:cubicBezTo>
                <a:close/>
                <a:moveTo>
                  <a:pt x="762" y="30"/>
                </a:moveTo>
                <a:cubicBezTo>
                  <a:pt x="766" y="30"/>
                  <a:pt x="768" y="30"/>
                  <a:pt x="770" y="30"/>
                </a:cubicBezTo>
                <a:cubicBezTo>
                  <a:pt x="769" y="45"/>
                  <a:pt x="769" y="45"/>
                  <a:pt x="769" y="45"/>
                </a:cubicBezTo>
                <a:cubicBezTo>
                  <a:pt x="767" y="45"/>
                  <a:pt x="764" y="44"/>
                  <a:pt x="762" y="44"/>
                </a:cubicBezTo>
                <a:cubicBezTo>
                  <a:pt x="755" y="44"/>
                  <a:pt x="750" y="47"/>
                  <a:pt x="746" y="51"/>
                </a:cubicBezTo>
                <a:cubicBezTo>
                  <a:pt x="742" y="55"/>
                  <a:pt x="740" y="60"/>
                  <a:pt x="740" y="67"/>
                </a:cubicBezTo>
                <a:cubicBezTo>
                  <a:pt x="740" y="107"/>
                  <a:pt x="740" y="107"/>
                  <a:pt x="740" y="107"/>
                </a:cubicBezTo>
                <a:cubicBezTo>
                  <a:pt x="724" y="107"/>
                  <a:pt x="724" y="107"/>
                  <a:pt x="724" y="107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37" y="31"/>
                  <a:pt x="737" y="31"/>
                  <a:pt x="737" y="31"/>
                </a:cubicBezTo>
                <a:cubicBezTo>
                  <a:pt x="739" y="44"/>
                  <a:pt x="739" y="44"/>
                  <a:pt x="739" y="44"/>
                </a:cubicBezTo>
                <a:cubicBezTo>
                  <a:pt x="740" y="44"/>
                  <a:pt x="740" y="44"/>
                  <a:pt x="740" y="44"/>
                </a:cubicBezTo>
                <a:cubicBezTo>
                  <a:pt x="742" y="40"/>
                  <a:pt x="745" y="36"/>
                  <a:pt x="749" y="34"/>
                </a:cubicBezTo>
                <a:cubicBezTo>
                  <a:pt x="753" y="31"/>
                  <a:pt x="758" y="30"/>
                  <a:pt x="762" y="30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" name="Freeform 59"/>
          <p:cNvSpPr>
            <a:spLocks noEditPoints="1"/>
          </p:cNvSpPr>
          <p:nvPr/>
        </p:nvSpPr>
        <p:spPr bwMode="auto">
          <a:xfrm>
            <a:off x="6373224" y="1849273"/>
            <a:ext cx="888363" cy="93627"/>
          </a:xfrm>
          <a:custGeom>
            <a:avLst/>
            <a:gdLst>
              <a:gd name="T0" fmla="*/ 48 w 1028"/>
              <a:gd name="T1" fmla="*/ 108 h 108"/>
              <a:gd name="T2" fmla="*/ 82 w 1028"/>
              <a:gd name="T3" fmla="*/ 11 h 108"/>
              <a:gd name="T4" fmla="*/ 26 w 1028"/>
              <a:gd name="T5" fmla="*/ 84 h 108"/>
              <a:gd name="T6" fmla="*/ 46 w 1028"/>
              <a:gd name="T7" fmla="*/ 52 h 108"/>
              <a:gd name="T8" fmla="*/ 119 w 1028"/>
              <a:gd name="T9" fmla="*/ 106 h 108"/>
              <a:gd name="T10" fmla="*/ 140 w 1028"/>
              <a:gd name="T11" fmla="*/ 89 h 108"/>
              <a:gd name="T12" fmla="*/ 207 w 1028"/>
              <a:gd name="T13" fmla="*/ 69 h 108"/>
              <a:gd name="T14" fmla="*/ 157 w 1028"/>
              <a:gd name="T15" fmla="*/ 49 h 108"/>
              <a:gd name="T16" fmla="*/ 285 w 1028"/>
              <a:gd name="T17" fmla="*/ 97 h 108"/>
              <a:gd name="T18" fmla="*/ 224 w 1028"/>
              <a:gd name="T19" fmla="*/ 106 h 108"/>
              <a:gd name="T20" fmla="*/ 239 w 1028"/>
              <a:gd name="T21" fmla="*/ 41 h 108"/>
              <a:gd name="T22" fmla="*/ 240 w 1028"/>
              <a:gd name="T23" fmla="*/ 67 h 108"/>
              <a:gd name="T24" fmla="*/ 276 w 1028"/>
              <a:gd name="T25" fmla="*/ 68 h 108"/>
              <a:gd name="T26" fmla="*/ 342 w 1028"/>
              <a:gd name="T27" fmla="*/ 105 h 108"/>
              <a:gd name="T28" fmla="*/ 339 w 1028"/>
              <a:gd name="T29" fmla="*/ 61 h 108"/>
              <a:gd name="T30" fmla="*/ 327 w 1028"/>
              <a:gd name="T31" fmla="*/ 44 h 108"/>
              <a:gd name="T32" fmla="*/ 361 w 1028"/>
              <a:gd name="T33" fmla="*/ 36 h 108"/>
              <a:gd name="T34" fmla="*/ 347 w 1028"/>
              <a:gd name="T35" fmla="*/ 91 h 108"/>
              <a:gd name="T36" fmla="*/ 321 w 1028"/>
              <a:gd name="T37" fmla="*/ 85 h 108"/>
              <a:gd name="T38" fmla="*/ 389 w 1028"/>
              <a:gd name="T39" fmla="*/ 0 h 108"/>
              <a:gd name="T40" fmla="*/ 525 w 1028"/>
              <a:gd name="T41" fmla="*/ 13 h 108"/>
              <a:gd name="T42" fmla="*/ 532 w 1028"/>
              <a:gd name="T43" fmla="*/ 62 h 108"/>
              <a:gd name="T44" fmla="*/ 466 w 1028"/>
              <a:gd name="T45" fmla="*/ 7 h 108"/>
              <a:gd name="T46" fmla="*/ 512 w 1028"/>
              <a:gd name="T47" fmla="*/ 23 h 108"/>
              <a:gd name="T48" fmla="*/ 482 w 1028"/>
              <a:gd name="T49" fmla="*/ 93 h 108"/>
              <a:gd name="T50" fmla="*/ 499 w 1028"/>
              <a:gd name="T51" fmla="*/ 61 h 108"/>
              <a:gd name="T52" fmla="*/ 595 w 1028"/>
              <a:gd name="T53" fmla="*/ 105 h 108"/>
              <a:gd name="T54" fmla="*/ 570 w 1028"/>
              <a:gd name="T55" fmla="*/ 31 h 108"/>
              <a:gd name="T56" fmla="*/ 604 w 1028"/>
              <a:gd name="T57" fmla="*/ 69 h 108"/>
              <a:gd name="T58" fmla="*/ 692 w 1028"/>
              <a:gd name="T59" fmla="*/ 85 h 108"/>
              <a:gd name="T60" fmla="*/ 662 w 1028"/>
              <a:gd name="T61" fmla="*/ 96 h 108"/>
              <a:gd name="T62" fmla="*/ 641 w 1028"/>
              <a:gd name="T63" fmla="*/ 63 h 108"/>
              <a:gd name="T64" fmla="*/ 686 w 1028"/>
              <a:gd name="T65" fmla="*/ 47 h 108"/>
              <a:gd name="T66" fmla="*/ 684 w 1028"/>
              <a:gd name="T67" fmla="*/ 69 h 108"/>
              <a:gd name="T68" fmla="*/ 708 w 1028"/>
              <a:gd name="T69" fmla="*/ 31 h 108"/>
              <a:gd name="T70" fmla="*/ 716 w 1028"/>
              <a:gd name="T71" fmla="*/ 2 h 108"/>
              <a:gd name="T72" fmla="*/ 709 w 1028"/>
              <a:gd name="T73" fmla="*/ 17 h 108"/>
              <a:gd name="T74" fmla="*/ 792 w 1028"/>
              <a:gd name="T75" fmla="*/ 47 h 108"/>
              <a:gd name="T76" fmla="*/ 745 w 1028"/>
              <a:gd name="T77" fmla="*/ 106 h 108"/>
              <a:gd name="T78" fmla="*/ 770 w 1028"/>
              <a:gd name="T79" fmla="*/ 32 h 108"/>
              <a:gd name="T80" fmla="*/ 837 w 1028"/>
              <a:gd name="T81" fmla="*/ 98 h 108"/>
              <a:gd name="T82" fmla="*/ 894 w 1028"/>
              <a:gd name="T83" fmla="*/ 64 h 108"/>
              <a:gd name="T84" fmla="*/ 878 w 1028"/>
              <a:gd name="T85" fmla="*/ 94 h 108"/>
              <a:gd name="T86" fmla="*/ 862 w 1028"/>
              <a:gd name="T87" fmla="*/ 42 h 108"/>
              <a:gd name="T88" fmla="*/ 862 w 1028"/>
              <a:gd name="T89" fmla="*/ 42 h 108"/>
              <a:gd name="T90" fmla="*/ 906 w 1028"/>
              <a:gd name="T91" fmla="*/ 89 h 108"/>
              <a:gd name="T92" fmla="*/ 928 w 1028"/>
              <a:gd name="T93" fmla="*/ 73 h 108"/>
              <a:gd name="T94" fmla="*/ 960 w 1028"/>
              <a:gd name="T95" fmla="*/ 35 h 108"/>
              <a:gd name="T96" fmla="*/ 939 w 1028"/>
              <a:gd name="T97" fmla="*/ 62 h 108"/>
              <a:gd name="T98" fmla="*/ 1019 w 1028"/>
              <a:gd name="T99" fmla="*/ 102 h 108"/>
              <a:gd name="T100" fmla="*/ 1012 w 1028"/>
              <a:gd name="T101" fmla="*/ 87 h 108"/>
              <a:gd name="T102" fmla="*/ 972 w 1028"/>
              <a:gd name="T103" fmla="*/ 50 h 108"/>
              <a:gd name="T104" fmla="*/ 1001 w 1028"/>
              <a:gd name="T105" fmla="*/ 42 h 108"/>
              <a:gd name="T106" fmla="*/ 1025 w 1028"/>
              <a:gd name="T107" fmla="*/ 7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8" h="108">
                <a:moveTo>
                  <a:pt x="46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77" y="104"/>
                  <a:pt x="71" y="106"/>
                  <a:pt x="66" y="107"/>
                </a:cubicBezTo>
                <a:cubicBezTo>
                  <a:pt x="60" y="107"/>
                  <a:pt x="54" y="108"/>
                  <a:pt x="48" y="108"/>
                </a:cubicBezTo>
                <a:cubicBezTo>
                  <a:pt x="33" y="108"/>
                  <a:pt x="21" y="103"/>
                  <a:pt x="13" y="94"/>
                </a:cubicBezTo>
                <a:cubicBezTo>
                  <a:pt x="5" y="85"/>
                  <a:pt x="0" y="73"/>
                  <a:pt x="0" y="57"/>
                </a:cubicBezTo>
                <a:cubicBezTo>
                  <a:pt x="0" y="40"/>
                  <a:pt x="5" y="28"/>
                  <a:pt x="14" y="19"/>
                </a:cubicBezTo>
                <a:cubicBezTo>
                  <a:pt x="24" y="10"/>
                  <a:pt x="36" y="5"/>
                  <a:pt x="52" y="5"/>
                </a:cubicBezTo>
                <a:cubicBezTo>
                  <a:pt x="63" y="5"/>
                  <a:pt x="73" y="7"/>
                  <a:pt x="82" y="11"/>
                </a:cubicBezTo>
                <a:cubicBezTo>
                  <a:pt x="76" y="25"/>
                  <a:pt x="76" y="25"/>
                  <a:pt x="76" y="25"/>
                </a:cubicBezTo>
                <a:cubicBezTo>
                  <a:pt x="68" y="21"/>
                  <a:pt x="60" y="19"/>
                  <a:pt x="52" y="19"/>
                </a:cubicBezTo>
                <a:cubicBezTo>
                  <a:pt x="41" y="19"/>
                  <a:pt x="33" y="23"/>
                  <a:pt x="27" y="29"/>
                </a:cubicBezTo>
                <a:cubicBezTo>
                  <a:pt x="21" y="36"/>
                  <a:pt x="18" y="45"/>
                  <a:pt x="18" y="57"/>
                </a:cubicBezTo>
                <a:cubicBezTo>
                  <a:pt x="18" y="69"/>
                  <a:pt x="20" y="78"/>
                  <a:pt x="26" y="84"/>
                </a:cubicBezTo>
                <a:cubicBezTo>
                  <a:pt x="31" y="91"/>
                  <a:pt x="39" y="94"/>
                  <a:pt x="50" y="94"/>
                </a:cubicBezTo>
                <a:cubicBezTo>
                  <a:pt x="55" y="94"/>
                  <a:pt x="61" y="93"/>
                  <a:pt x="67" y="92"/>
                </a:cubicBezTo>
                <a:cubicBezTo>
                  <a:pt x="67" y="66"/>
                  <a:pt x="67" y="66"/>
                  <a:pt x="6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119" y="106"/>
                </a:moveTo>
                <a:cubicBezTo>
                  <a:pt x="103" y="106"/>
                  <a:pt x="103" y="106"/>
                  <a:pt x="103" y="10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06"/>
                  <a:pt x="119" y="106"/>
                  <a:pt x="119" y="106"/>
                </a:cubicBezTo>
                <a:close/>
                <a:moveTo>
                  <a:pt x="207" y="69"/>
                </a:moveTo>
                <a:cubicBezTo>
                  <a:pt x="207" y="81"/>
                  <a:pt x="204" y="91"/>
                  <a:pt x="198" y="97"/>
                </a:cubicBezTo>
                <a:cubicBezTo>
                  <a:pt x="192" y="104"/>
                  <a:pt x="183" y="108"/>
                  <a:pt x="172" y="108"/>
                </a:cubicBezTo>
                <a:cubicBezTo>
                  <a:pt x="165" y="108"/>
                  <a:pt x="158" y="106"/>
                  <a:pt x="153" y="103"/>
                </a:cubicBezTo>
                <a:cubicBezTo>
                  <a:pt x="147" y="100"/>
                  <a:pt x="143" y="95"/>
                  <a:pt x="140" y="89"/>
                </a:cubicBezTo>
                <a:cubicBezTo>
                  <a:pt x="137" y="83"/>
                  <a:pt x="136" y="76"/>
                  <a:pt x="136" y="69"/>
                </a:cubicBezTo>
                <a:cubicBezTo>
                  <a:pt x="136" y="56"/>
                  <a:pt x="139" y="47"/>
                  <a:pt x="145" y="40"/>
                </a:cubicBezTo>
                <a:cubicBezTo>
                  <a:pt x="152" y="33"/>
                  <a:pt x="161" y="30"/>
                  <a:pt x="172" y="30"/>
                </a:cubicBezTo>
                <a:cubicBezTo>
                  <a:pt x="183" y="30"/>
                  <a:pt x="192" y="33"/>
                  <a:pt x="198" y="40"/>
                </a:cubicBezTo>
                <a:cubicBezTo>
                  <a:pt x="204" y="47"/>
                  <a:pt x="207" y="57"/>
                  <a:pt x="207" y="69"/>
                </a:cubicBezTo>
                <a:close/>
                <a:moveTo>
                  <a:pt x="153" y="69"/>
                </a:moveTo>
                <a:cubicBezTo>
                  <a:pt x="153" y="86"/>
                  <a:pt x="159" y="95"/>
                  <a:pt x="172" y="95"/>
                </a:cubicBezTo>
                <a:cubicBezTo>
                  <a:pt x="185" y="95"/>
                  <a:pt x="191" y="86"/>
                  <a:pt x="191" y="69"/>
                </a:cubicBezTo>
                <a:cubicBezTo>
                  <a:pt x="191" y="51"/>
                  <a:pt x="185" y="43"/>
                  <a:pt x="172" y="43"/>
                </a:cubicBezTo>
                <a:cubicBezTo>
                  <a:pt x="165" y="43"/>
                  <a:pt x="160" y="45"/>
                  <a:pt x="157" y="49"/>
                </a:cubicBezTo>
                <a:cubicBezTo>
                  <a:pt x="154" y="54"/>
                  <a:pt x="153" y="60"/>
                  <a:pt x="153" y="69"/>
                </a:cubicBezTo>
                <a:close/>
                <a:moveTo>
                  <a:pt x="263" y="30"/>
                </a:moveTo>
                <a:cubicBezTo>
                  <a:pt x="272" y="30"/>
                  <a:pt x="279" y="33"/>
                  <a:pt x="285" y="40"/>
                </a:cubicBezTo>
                <a:cubicBezTo>
                  <a:pt x="290" y="47"/>
                  <a:pt x="293" y="56"/>
                  <a:pt x="293" y="69"/>
                </a:cubicBezTo>
                <a:cubicBezTo>
                  <a:pt x="293" y="81"/>
                  <a:pt x="290" y="91"/>
                  <a:pt x="285" y="97"/>
                </a:cubicBezTo>
                <a:cubicBezTo>
                  <a:pt x="279" y="104"/>
                  <a:pt x="272" y="108"/>
                  <a:pt x="262" y="108"/>
                </a:cubicBezTo>
                <a:cubicBezTo>
                  <a:pt x="253" y="108"/>
                  <a:pt x="245" y="104"/>
                  <a:pt x="240" y="97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0"/>
                  <a:pt x="224" y="0"/>
                  <a:pt x="2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25"/>
                  <a:pt x="240" y="25"/>
                  <a:pt x="240" y="25"/>
                </a:cubicBezTo>
                <a:cubicBezTo>
                  <a:pt x="240" y="27"/>
                  <a:pt x="240" y="30"/>
                  <a:pt x="240" y="34"/>
                </a:cubicBezTo>
                <a:cubicBezTo>
                  <a:pt x="240" y="37"/>
                  <a:pt x="240" y="40"/>
                  <a:pt x="239" y="41"/>
                </a:cubicBezTo>
                <a:cubicBezTo>
                  <a:pt x="240" y="41"/>
                  <a:pt x="240" y="41"/>
                  <a:pt x="240" y="41"/>
                </a:cubicBezTo>
                <a:cubicBezTo>
                  <a:pt x="245" y="33"/>
                  <a:pt x="253" y="30"/>
                  <a:pt x="263" y="30"/>
                </a:cubicBezTo>
                <a:close/>
                <a:moveTo>
                  <a:pt x="259" y="43"/>
                </a:moveTo>
                <a:cubicBezTo>
                  <a:pt x="252" y="43"/>
                  <a:pt x="247" y="45"/>
                  <a:pt x="245" y="48"/>
                </a:cubicBezTo>
                <a:cubicBezTo>
                  <a:pt x="242" y="52"/>
                  <a:pt x="240" y="59"/>
                  <a:pt x="240" y="67"/>
                </a:cubicBezTo>
                <a:cubicBezTo>
                  <a:pt x="240" y="69"/>
                  <a:pt x="240" y="69"/>
                  <a:pt x="240" y="69"/>
                </a:cubicBezTo>
                <a:cubicBezTo>
                  <a:pt x="240" y="78"/>
                  <a:pt x="242" y="84"/>
                  <a:pt x="245" y="88"/>
                </a:cubicBezTo>
                <a:cubicBezTo>
                  <a:pt x="247" y="93"/>
                  <a:pt x="252" y="95"/>
                  <a:pt x="259" y="95"/>
                </a:cubicBezTo>
                <a:cubicBezTo>
                  <a:pt x="264" y="95"/>
                  <a:pt x="269" y="92"/>
                  <a:pt x="272" y="88"/>
                </a:cubicBezTo>
                <a:cubicBezTo>
                  <a:pt x="275" y="83"/>
                  <a:pt x="276" y="77"/>
                  <a:pt x="276" y="68"/>
                </a:cubicBezTo>
                <a:cubicBezTo>
                  <a:pt x="276" y="51"/>
                  <a:pt x="270" y="43"/>
                  <a:pt x="259" y="43"/>
                </a:cubicBezTo>
                <a:close/>
                <a:moveTo>
                  <a:pt x="357" y="106"/>
                </a:moveTo>
                <a:cubicBezTo>
                  <a:pt x="353" y="96"/>
                  <a:pt x="353" y="96"/>
                  <a:pt x="353" y="96"/>
                </a:cubicBezTo>
                <a:cubicBezTo>
                  <a:pt x="353" y="96"/>
                  <a:pt x="353" y="96"/>
                  <a:pt x="353" y="96"/>
                </a:cubicBezTo>
                <a:cubicBezTo>
                  <a:pt x="349" y="101"/>
                  <a:pt x="346" y="104"/>
                  <a:pt x="342" y="105"/>
                </a:cubicBezTo>
                <a:cubicBezTo>
                  <a:pt x="338" y="107"/>
                  <a:pt x="333" y="108"/>
                  <a:pt x="328" y="108"/>
                </a:cubicBezTo>
                <a:cubicBezTo>
                  <a:pt x="320" y="108"/>
                  <a:pt x="314" y="106"/>
                  <a:pt x="310" y="102"/>
                </a:cubicBezTo>
                <a:cubicBezTo>
                  <a:pt x="306" y="98"/>
                  <a:pt x="304" y="92"/>
                  <a:pt x="304" y="85"/>
                </a:cubicBezTo>
                <a:cubicBezTo>
                  <a:pt x="304" y="77"/>
                  <a:pt x="307" y="71"/>
                  <a:pt x="313" y="67"/>
                </a:cubicBezTo>
                <a:cubicBezTo>
                  <a:pt x="319" y="63"/>
                  <a:pt x="327" y="61"/>
                  <a:pt x="339" y="61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56"/>
                  <a:pt x="352" y="56"/>
                  <a:pt x="352" y="56"/>
                </a:cubicBezTo>
                <a:cubicBezTo>
                  <a:pt x="352" y="51"/>
                  <a:pt x="351" y="48"/>
                  <a:pt x="349" y="45"/>
                </a:cubicBezTo>
                <a:cubicBezTo>
                  <a:pt x="347" y="43"/>
                  <a:pt x="343" y="42"/>
                  <a:pt x="338" y="42"/>
                </a:cubicBezTo>
                <a:cubicBezTo>
                  <a:pt x="334" y="42"/>
                  <a:pt x="331" y="42"/>
                  <a:pt x="327" y="44"/>
                </a:cubicBezTo>
                <a:cubicBezTo>
                  <a:pt x="324" y="45"/>
                  <a:pt x="320" y="46"/>
                  <a:pt x="317" y="48"/>
                </a:cubicBezTo>
                <a:cubicBezTo>
                  <a:pt x="312" y="36"/>
                  <a:pt x="312" y="36"/>
                  <a:pt x="312" y="36"/>
                </a:cubicBezTo>
                <a:cubicBezTo>
                  <a:pt x="316" y="34"/>
                  <a:pt x="320" y="32"/>
                  <a:pt x="325" y="31"/>
                </a:cubicBezTo>
                <a:cubicBezTo>
                  <a:pt x="330" y="30"/>
                  <a:pt x="335" y="30"/>
                  <a:pt x="339" y="30"/>
                </a:cubicBezTo>
                <a:cubicBezTo>
                  <a:pt x="349" y="30"/>
                  <a:pt x="356" y="32"/>
                  <a:pt x="361" y="36"/>
                </a:cubicBezTo>
                <a:cubicBezTo>
                  <a:pt x="366" y="40"/>
                  <a:pt x="368" y="47"/>
                  <a:pt x="368" y="56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57" y="106"/>
                  <a:pt x="357" y="106"/>
                  <a:pt x="357" y="106"/>
                </a:cubicBezTo>
                <a:close/>
                <a:moveTo>
                  <a:pt x="333" y="96"/>
                </a:moveTo>
                <a:cubicBezTo>
                  <a:pt x="339" y="96"/>
                  <a:pt x="343" y="94"/>
                  <a:pt x="347" y="91"/>
                </a:cubicBezTo>
                <a:cubicBezTo>
                  <a:pt x="350" y="87"/>
                  <a:pt x="352" y="83"/>
                  <a:pt x="352" y="77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35" y="71"/>
                  <a:pt x="329" y="72"/>
                  <a:pt x="326" y="75"/>
                </a:cubicBezTo>
                <a:cubicBezTo>
                  <a:pt x="322" y="77"/>
                  <a:pt x="321" y="80"/>
                  <a:pt x="321" y="85"/>
                </a:cubicBezTo>
                <a:cubicBezTo>
                  <a:pt x="321" y="88"/>
                  <a:pt x="322" y="91"/>
                  <a:pt x="324" y="93"/>
                </a:cubicBezTo>
                <a:cubicBezTo>
                  <a:pt x="326" y="95"/>
                  <a:pt x="329" y="96"/>
                  <a:pt x="333" y="96"/>
                </a:cubicBezTo>
                <a:close/>
                <a:moveTo>
                  <a:pt x="405" y="106"/>
                </a:moveTo>
                <a:cubicBezTo>
                  <a:pt x="389" y="106"/>
                  <a:pt x="389" y="106"/>
                  <a:pt x="389" y="106"/>
                </a:cubicBezTo>
                <a:cubicBezTo>
                  <a:pt x="389" y="0"/>
                  <a:pt x="389" y="0"/>
                  <a:pt x="389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5" y="106"/>
                  <a:pt x="405" y="106"/>
                  <a:pt x="405" y="106"/>
                </a:cubicBezTo>
                <a:close/>
                <a:moveTo>
                  <a:pt x="466" y="7"/>
                </a:moveTo>
                <a:cubicBezTo>
                  <a:pt x="495" y="7"/>
                  <a:pt x="495" y="7"/>
                  <a:pt x="495" y="7"/>
                </a:cubicBezTo>
                <a:cubicBezTo>
                  <a:pt x="509" y="7"/>
                  <a:pt x="519" y="9"/>
                  <a:pt x="525" y="13"/>
                </a:cubicBezTo>
                <a:cubicBezTo>
                  <a:pt x="531" y="17"/>
                  <a:pt x="534" y="23"/>
                  <a:pt x="534" y="32"/>
                </a:cubicBezTo>
                <a:cubicBezTo>
                  <a:pt x="534" y="37"/>
                  <a:pt x="533" y="42"/>
                  <a:pt x="530" y="46"/>
                </a:cubicBezTo>
                <a:cubicBezTo>
                  <a:pt x="527" y="50"/>
                  <a:pt x="522" y="52"/>
                  <a:pt x="517" y="53"/>
                </a:cubicBezTo>
                <a:cubicBezTo>
                  <a:pt x="517" y="54"/>
                  <a:pt x="517" y="54"/>
                  <a:pt x="517" y="54"/>
                </a:cubicBezTo>
                <a:cubicBezTo>
                  <a:pt x="524" y="55"/>
                  <a:pt x="529" y="58"/>
                  <a:pt x="532" y="62"/>
                </a:cubicBezTo>
                <a:cubicBezTo>
                  <a:pt x="536" y="66"/>
                  <a:pt x="537" y="71"/>
                  <a:pt x="537" y="78"/>
                </a:cubicBezTo>
                <a:cubicBezTo>
                  <a:pt x="537" y="87"/>
                  <a:pt x="534" y="94"/>
                  <a:pt x="528" y="99"/>
                </a:cubicBezTo>
                <a:cubicBezTo>
                  <a:pt x="522" y="104"/>
                  <a:pt x="513" y="106"/>
                  <a:pt x="502" y="106"/>
                </a:cubicBezTo>
                <a:cubicBezTo>
                  <a:pt x="466" y="106"/>
                  <a:pt x="466" y="106"/>
                  <a:pt x="466" y="106"/>
                </a:cubicBezTo>
                <a:cubicBezTo>
                  <a:pt x="466" y="7"/>
                  <a:pt x="466" y="7"/>
                  <a:pt x="466" y="7"/>
                </a:cubicBezTo>
                <a:close/>
                <a:moveTo>
                  <a:pt x="482" y="48"/>
                </a:moveTo>
                <a:cubicBezTo>
                  <a:pt x="498" y="48"/>
                  <a:pt x="498" y="48"/>
                  <a:pt x="498" y="48"/>
                </a:cubicBezTo>
                <a:cubicBezTo>
                  <a:pt x="505" y="48"/>
                  <a:pt x="510" y="47"/>
                  <a:pt x="513" y="45"/>
                </a:cubicBezTo>
                <a:cubicBezTo>
                  <a:pt x="516" y="42"/>
                  <a:pt x="517" y="39"/>
                  <a:pt x="517" y="34"/>
                </a:cubicBezTo>
                <a:cubicBezTo>
                  <a:pt x="517" y="29"/>
                  <a:pt x="516" y="26"/>
                  <a:pt x="512" y="23"/>
                </a:cubicBezTo>
                <a:cubicBezTo>
                  <a:pt x="509" y="21"/>
                  <a:pt x="503" y="20"/>
                  <a:pt x="496" y="20"/>
                </a:cubicBezTo>
                <a:cubicBezTo>
                  <a:pt x="482" y="20"/>
                  <a:pt x="482" y="20"/>
                  <a:pt x="482" y="20"/>
                </a:cubicBezTo>
                <a:cubicBezTo>
                  <a:pt x="482" y="48"/>
                  <a:pt x="482" y="48"/>
                  <a:pt x="482" y="48"/>
                </a:cubicBezTo>
                <a:close/>
                <a:moveTo>
                  <a:pt x="482" y="61"/>
                </a:moveTo>
                <a:cubicBezTo>
                  <a:pt x="482" y="93"/>
                  <a:pt x="482" y="93"/>
                  <a:pt x="482" y="93"/>
                </a:cubicBezTo>
                <a:cubicBezTo>
                  <a:pt x="499" y="93"/>
                  <a:pt x="499" y="93"/>
                  <a:pt x="499" y="93"/>
                </a:cubicBezTo>
                <a:cubicBezTo>
                  <a:pt x="506" y="93"/>
                  <a:pt x="511" y="91"/>
                  <a:pt x="515" y="89"/>
                </a:cubicBezTo>
                <a:cubicBezTo>
                  <a:pt x="518" y="86"/>
                  <a:pt x="520" y="82"/>
                  <a:pt x="520" y="76"/>
                </a:cubicBezTo>
                <a:cubicBezTo>
                  <a:pt x="520" y="71"/>
                  <a:pt x="518" y="67"/>
                  <a:pt x="515" y="65"/>
                </a:cubicBezTo>
                <a:cubicBezTo>
                  <a:pt x="511" y="62"/>
                  <a:pt x="506" y="61"/>
                  <a:pt x="499" y="61"/>
                </a:cubicBezTo>
                <a:cubicBezTo>
                  <a:pt x="482" y="61"/>
                  <a:pt x="482" y="61"/>
                  <a:pt x="482" y="61"/>
                </a:cubicBezTo>
                <a:close/>
                <a:moveTo>
                  <a:pt x="608" y="106"/>
                </a:moveTo>
                <a:cubicBezTo>
                  <a:pt x="605" y="97"/>
                  <a:pt x="605" y="97"/>
                  <a:pt x="605" y="97"/>
                </a:cubicBezTo>
                <a:cubicBezTo>
                  <a:pt x="605" y="97"/>
                  <a:pt x="605" y="97"/>
                  <a:pt x="605" y="97"/>
                </a:cubicBezTo>
                <a:cubicBezTo>
                  <a:pt x="602" y="100"/>
                  <a:pt x="599" y="103"/>
                  <a:pt x="595" y="105"/>
                </a:cubicBezTo>
                <a:cubicBezTo>
                  <a:pt x="591" y="107"/>
                  <a:pt x="586" y="108"/>
                  <a:pt x="581" y="108"/>
                </a:cubicBezTo>
                <a:cubicBezTo>
                  <a:pt x="572" y="108"/>
                  <a:pt x="565" y="106"/>
                  <a:pt x="561" y="101"/>
                </a:cubicBezTo>
                <a:cubicBezTo>
                  <a:pt x="556" y="96"/>
                  <a:pt x="554" y="90"/>
                  <a:pt x="554" y="80"/>
                </a:cubicBezTo>
                <a:cubicBezTo>
                  <a:pt x="554" y="31"/>
                  <a:pt x="554" y="31"/>
                  <a:pt x="554" y="31"/>
                </a:cubicBezTo>
                <a:cubicBezTo>
                  <a:pt x="570" y="31"/>
                  <a:pt x="570" y="31"/>
                  <a:pt x="570" y="31"/>
                </a:cubicBezTo>
                <a:cubicBezTo>
                  <a:pt x="570" y="77"/>
                  <a:pt x="570" y="77"/>
                  <a:pt x="570" y="77"/>
                </a:cubicBezTo>
                <a:cubicBezTo>
                  <a:pt x="570" y="83"/>
                  <a:pt x="571" y="88"/>
                  <a:pt x="574" y="90"/>
                </a:cubicBezTo>
                <a:cubicBezTo>
                  <a:pt x="576" y="93"/>
                  <a:pt x="580" y="95"/>
                  <a:pt x="585" y="95"/>
                </a:cubicBezTo>
                <a:cubicBezTo>
                  <a:pt x="591" y="95"/>
                  <a:pt x="596" y="93"/>
                  <a:pt x="600" y="89"/>
                </a:cubicBezTo>
                <a:cubicBezTo>
                  <a:pt x="603" y="85"/>
                  <a:pt x="604" y="78"/>
                  <a:pt x="604" y="69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20" y="31"/>
                  <a:pt x="620" y="31"/>
                  <a:pt x="620" y="31"/>
                </a:cubicBezTo>
                <a:cubicBezTo>
                  <a:pt x="620" y="106"/>
                  <a:pt x="620" y="106"/>
                  <a:pt x="620" y="106"/>
                </a:cubicBezTo>
                <a:cubicBezTo>
                  <a:pt x="608" y="106"/>
                  <a:pt x="608" y="106"/>
                  <a:pt x="608" y="106"/>
                </a:cubicBezTo>
                <a:close/>
                <a:moveTo>
                  <a:pt x="692" y="85"/>
                </a:moveTo>
                <a:cubicBezTo>
                  <a:pt x="692" y="92"/>
                  <a:pt x="689" y="98"/>
                  <a:pt x="684" y="102"/>
                </a:cubicBezTo>
                <a:cubicBezTo>
                  <a:pt x="679" y="106"/>
                  <a:pt x="671" y="108"/>
                  <a:pt x="661" y="108"/>
                </a:cubicBezTo>
                <a:cubicBezTo>
                  <a:pt x="651" y="108"/>
                  <a:pt x="643" y="106"/>
                  <a:pt x="637" y="103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46" y="93"/>
                  <a:pt x="654" y="96"/>
                  <a:pt x="662" y="96"/>
                </a:cubicBezTo>
                <a:cubicBezTo>
                  <a:pt x="671" y="96"/>
                  <a:pt x="676" y="93"/>
                  <a:pt x="676" y="87"/>
                </a:cubicBezTo>
                <a:cubicBezTo>
                  <a:pt x="676" y="85"/>
                  <a:pt x="676" y="83"/>
                  <a:pt x="675" y="82"/>
                </a:cubicBezTo>
                <a:cubicBezTo>
                  <a:pt x="674" y="81"/>
                  <a:pt x="672" y="79"/>
                  <a:pt x="669" y="78"/>
                </a:cubicBezTo>
                <a:cubicBezTo>
                  <a:pt x="667" y="76"/>
                  <a:pt x="663" y="75"/>
                  <a:pt x="659" y="73"/>
                </a:cubicBezTo>
                <a:cubicBezTo>
                  <a:pt x="650" y="70"/>
                  <a:pt x="644" y="66"/>
                  <a:pt x="641" y="63"/>
                </a:cubicBezTo>
                <a:cubicBezTo>
                  <a:pt x="638" y="60"/>
                  <a:pt x="637" y="55"/>
                  <a:pt x="637" y="50"/>
                </a:cubicBezTo>
                <a:cubicBezTo>
                  <a:pt x="637" y="43"/>
                  <a:pt x="639" y="38"/>
                  <a:pt x="644" y="35"/>
                </a:cubicBezTo>
                <a:cubicBezTo>
                  <a:pt x="650" y="31"/>
                  <a:pt x="657" y="30"/>
                  <a:pt x="666" y="30"/>
                </a:cubicBezTo>
                <a:cubicBezTo>
                  <a:pt x="675" y="30"/>
                  <a:pt x="683" y="31"/>
                  <a:pt x="691" y="35"/>
                </a:cubicBezTo>
                <a:cubicBezTo>
                  <a:pt x="686" y="47"/>
                  <a:pt x="686" y="47"/>
                  <a:pt x="686" y="47"/>
                </a:cubicBezTo>
                <a:cubicBezTo>
                  <a:pt x="678" y="44"/>
                  <a:pt x="671" y="42"/>
                  <a:pt x="665" y="42"/>
                </a:cubicBezTo>
                <a:cubicBezTo>
                  <a:pt x="657" y="42"/>
                  <a:pt x="652" y="44"/>
                  <a:pt x="652" y="49"/>
                </a:cubicBezTo>
                <a:cubicBezTo>
                  <a:pt x="652" y="52"/>
                  <a:pt x="654" y="54"/>
                  <a:pt x="656" y="55"/>
                </a:cubicBezTo>
                <a:cubicBezTo>
                  <a:pt x="658" y="57"/>
                  <a:pt x="663" y="59"/>
                  <a:pt x="670" y="62"/>
                </a:cubicBezTo>
                <a:cubicBezTo>
                  <a:pt x="676" y="64"/>
                  <a:pt x="681" y="67"/>
                  <a:pt x="684" y="69"/>
                </a:cubicBezTo>
                <a:cubicBezTo>
                  <a:pt x="687" y="71"/>
                  <a:pt x="689" y="73"/>
                  <a:pt x="690" y="76"/>
                </a:cubicBezTo>
                <a:cubicBezTo>
                  <a:pt x="691" y="78"/>
                  <a:pt x="692" y="81"/>
                  <a:pt x="692" y="85"/>
                </a:cubicBezTo>
                <a:close/>
                <a:moveTo>
                  <a:pt x="724" y="106"/>
                </a:moveTo>
                <a:cubicBezTo>
                  <a:pt x="708" y="106"/>
                  <a:pt x="708" y="106"/>
                  <a:pt x="708" y="106"/>
                </a:cubicBezTo>
                <a:cubicBezTo>
                  <a:pt x="708" y="31"/>
                  <a:pt x="708" y="31"/>
                  <a:pt x="708" y="31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106"/>
                  <a:pt x="724" y="106"/>
                  <a:pt x="724" y="106"/>
                </a:cubicBezTo>
                <a:close/>
                <a:moveTo>
                  <a:pt x="707" y="11"/>
                </a:moveTo>
                <a:cubicBezTo>
                  <a:pt x="707" y="8"/>
                  <a:pt x="707" y="6"/>
                  <a:pt x="709" y="4"/>
                </a:cubicBezTo>
                <a:cubicBezTo>
                  <a:pt x="711" y="3"/>
                  <a:pt x="713" y="2"/>
                  <a:pt x="716" y="2"/>
                </a:cubicBezTo>
                <a:cubicBezTo>
                  <a:pt x="719" y="2"/>
                  <a:pt x="721" y="3"/>
                  <a:pt x="722" y="4"/>
                </a:cubicBezTo>
                <a:cubicBezTo>
                  <a:pt x="724" y="6"/>
                  <a:pt x="725" y="8"/>
                  <a:pt x="725" y="11"/>
                </a:cubicBezTo>
                <a:cubicBezTo>
                  <a:pt x="725" y="14"/>
                  <a:pt x="724" y="16"/>
                  <a:pt x="722" y="17"/>
                </a:cubicBezTo>
                <a:cubicBezTo>
                  <a:pt x="721" y="19"/>
                  <a:pt x="719" y="20"/>
                  <a:pt x="716" y="20"/>
                </a:cubicBezTo>
                <a:cubicBezTo>
                  <a:pt x="713" y="20"/>
                  <a:pt x="711" y="19"/>
                  <a:pt x="709" y="17"/>
                </a:cubicBezTo>
                <a:cubicBezTo>
                  <a:pt x="707" y="16"/>
                  <a:pt x="707" y="14"/>
                  <a:pt x="707" y="11"/>
                </a:cubicBezTo>
                <a:close/>
                <a:moveTo>
                  <a:pt x="811" y="106"/>
                </a:moveTo>
                <a:cubicBezTo>
                  <a:pt x="795" y="106"/>
                  <a:pt x="795" y="106"/>
                  <a:pt x="795" y="106"/>
                </a:cubicBezTo>
                <a:cubicBezTo>
                  <a:pt x="795" y="60"/>
                  <a:pt x="795" y="60"/>
                  <a:pt x="795" y="60"/>
                </a:cubicBezTo>
                <a:cubicBezTo>
                  <a:pt x="795" y="54"/>
                  <a:pt x="794" y="50"/>
                  <a:pt x="792" y="47"/>
                </a:cubicBezTo>
                <a:cubicBezTo>
                  <a:pt x="789" y="44"/>
                  <a:pt x="786" y="43"/>
                  <a:pt x="780" y="43"/>
                </a:cubicBezTo>
                <a:cubicBezTo>
                  <a:pt x="774" y="43"/>
                  <a:pt x="769" y="45"/>
                  <a:pt x="766" y="49"/>
                </a:cubicBezTo>
                <a:cubicBezTo>
                  <a:pt x="762" y="53"/>
                  <a:pt x="761" y="59"/>
                  <a:pt x="761" y="69"/>
                </a:cubicBezTo>
                <a:cubicBezTo>
                  <a:pt x="761" y="106"/>
                  <a:pt x="761" y="106"/>
                  <a:pt x="761" y="106"/>
                </a:cubicBezTo>
                <a:cubicBezTo>
                  <a:pt x="745" y="106"/>
                  <a:pt x="745" y="106"/>
                  <a:pt x="745" y="106"/>
                </a:cubicBezTo>
                <a:cubicBezTo>
                  <a:pt x="745" y="31"/>
                  <a:pt x="745" y="31"/>
                  <a:pt x="745" y="31"/>
                </a:cubicBezTo>
                <a:cubicBezTo>
                  <a:pt x="757" y="31"/>
                  <a:pt x="757" y="31"/>
                  <a:pt x="757" y="3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3" y="37"/>
                  <a:pt x="766" y="34"/>
                  <a:pt x="770" y="32"/>
                </a:cubicBezTo>
                <a:cubicBezTo>
                  <a:pt x="774" y="30"/>
                  <a:pt x="779" y="30"/>
                  <a:pt x="784" y="30"/>
                </a:cubicBezTo>
                <a:cubicBezTo>
                  <a:pt x="802" y="30"/>
                  <a:pt x="811" y="39"/>
                  <a:pt x="811" y="57"/>
                </a:cubicBezTo>
                <a:cubicBezTo>
                  <a:pt x="811" y="106"/>
                  <a:pt x="811" y="106"/>
                  <a:pt x="811" y="106"/>
                </a:cubicBezTo>
                <a:close/>
                <a:moveTo>
                  <a:pt x="865" y="108"/>
                </a:moveTo>
                <a:cubicBezTo>
                  <a:pt x="853" y="108"/>
                  <a:pt x="844" y="104"/>
                  <a:pt x="837" y="98"/>
                </a:cubicBezTo>
                <a:cubicBezTo>
                  <a:pt x="831" y="91"/>
                  <a:pt x="827" y="81"/>
                  <a:pt x="827" y="69"/>
                </a:cubicBezTo>
                <a:cubicBezTo>
                  <a:pt x="827" y="57"/>
                  <a:pt x="830" y="47"/>
                  <a:pt x="836" y="40"/>
                </a:cubicBezTo>
                <a:cubicBezTo>
                  <a:pt x="843" y="33"/>
                  <a:pt x="851" y="30"/>
                  <a:pt x="862" y="30"/>
                </a:cubicBezTo>
                <a:cubicBezTo>
                  <a:pt x="872" y="30"/>
                  <a:pt x="880" y="33"/>
                  <a:pt x="885" y="39"/>
                </a:cubicBezTo>
                <a:cubicBezTo>
                  <a:pt x="891" y="45"/>
                  <a:pt x="894" y="53"/>
                  <a:pt x="894" y="64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44" y="72"/>
                  <a:pt x="844" y="72"/>
                  <a:pt x="844" y="72"/>
                </a:cubicBezTo>
                <a:cubicBezTo>
                  <a:pt x="844" y="80"/>
                  <a:pt x="846" y="85"/>
                  <a:pt x="850" y="89"/>
                </a:cubicBezTo>
                <a:cubicBezTo>
                  <a:pt x="853" y="93"/>
                  <a:pt x="859" y="95"/>
                  <a:pt x="865" y="95"/>
                </a:cubicBezTo>
                <a:cubicBezTo>
                  <a:pt x="870" y="95"/>
                  <a:pt x="874" y="95"/>
                  <a:pt x="878" y="94"/>
                </a:cubicBezTo>
                <a:cubicBezTo>
                  <a:pt x="882" y="93"/>
                  <a:pt x="886" y="92"/>
                  <a:pt x="890" y="90"/>
                </a:cubicBezTo>
                <a:cubicBezTo>
                  <a:pt x="890" y="103"/>
                  <a:pt x="890" y="103"/>
                  <a:pt x="890" y="103"/>
                </a:cubicBezTo>
                <a:cubicBezTo>
                  <a:pt x="886" y="105"/>
                  <a:pt x="882" y="106"/>
                  <a:pt x="878" y="107"/>
                </a:cubicBezTo>
                <a:cubicBezTo>
                  <a:pt x="874" y="107"/>
                  <a:pt x="870" y="108"/>
                  <a:pt x="865" y="108"/>
                </a:cubicBezTo>
                <a:close/>
                <a:moveTo>
                  <a:pt x="862" y="42"/>
                </a:moveTo>
                <a:cubicBezTo>
                  <a:pt x="857" y="42"/>
                  <a:pt x="853" y="43"/>
                  <a:pt x="850" y="47"/>
                </a:cubicBezTo>
                <a:cubicBezTo>
                  <a:pt x="846" y="50"/>
                  <a:pt x="845" y="54"/>
                  <a:pt x="844" y="61"/>
                </a:cubicBezTo>
                <a:cubicBezTo>
                  <a:pt x="878" y="61"/>
                  <a:pt x="878" y="61"/>
                  <a:pt x="878" y="61"/>
                </a:cubicBezTo>
                <a:cubicBezTo>
                  <a:pt x="878" y="54"/>
                  <a:pt x="877" y="50"/>
                  <a:pt x="874" y="47"/>
                </a:cubicBezTo>
                <a:cubicBezTo>
                  <a:pt x="871" y="43"/>
                  <a:pt x="867" y="42"/>
                  <a:pt x="862" y="42"/>
                </a:cubicBezTo>
                <a:close/>
                <a:moveTo>
                  <a:pt x="961" y="85"/>
                </a:moveTo>
                <a:cubicBezTo>
                  <a:pt x="961" y="92"/>
                  <a:pt x="959" y="98"/>
                  <a:pt x="953" y="102"/>
                </a:cubicBezTo>
                <a:cubicBezTo>
                  <a:pt x="948" y="106"/>
                  <a:pt x="940" y="108"/>
                  <a:pt x="930" y="108"/>
                </a:cubicBezTo>
                <a:cubicBezTo>
                  <a:pt x="920" y="108"/>
                  <a:pt x="912" y="106"/>
                  <a:pt x="906" y="103"/>
                </a:cubicBezTo>
                <a:cubicBezTo>
                  <a:pt x="906" y="89"/>
                  <a:pt x="906" y="89"/>
                  <a:pt x="906" y="89"/>
                </a:cubicBezTo>
                <a:cubicBezTo>
                  <a:pt x="915" y="93"/>
                  <a:pt x="923" y="96"/>
                  <a:pt x="931" y="96"/>
                </a:cubicBezTo>
                <a:cubicBezTo>
                  <a:pt x="941" y="96"/>
                  <a:pt x="945" y="93"/>
                  <a:pt x="945" y="87"/>
                </a:cubicBezTo>
                <a:cubicBezTo>
                  <a:pt x="945" y="85"/>
                  <a:pt x="945" y="83"/>
                  <a:pt x="944" y="82"/>
                </a:cubicBezTo>
                <a:cubicBezTo>
                  <a:pt x="943" y="81"/>
                  <a:pt x="941" y="79"/>
                  <a:pt x="938" y="78"/>
                </a:cubicBezTo>
                <a:cubicBezTo>
                  <a:pt x="936" y="76"/>
                  <a:pt x="932" y="75"/>
                  <a:pt x="928" y="73"/>
                </a:cubicBezTo>
                <a:cubicBezTo>
                  <a:pt x="919" y="70"/>
                  <a:pt x="913" y="66"/>
                  <a:pt x="910" y="63"/>
                </a:cubicBezTo>
                <a:cubicBezTo>
                  <a:pt x="907" y="60"/>
                  <a:pt x="906" y="55"/>
                  <a:pt x="906" y="50"/>
                </a:cubicBezTo>
                <a:cubicBezTo>
                  <a:pt x="906" y="43"/>
                  <a:pt x="908" y="38"/>
                  <a:pt x="914" y="35"/>
                </a:cubicBezTo>
                <a:cubicBezTo>
                  <a:pt x="919" y="31"/>
                  <a:pt x="926" y="30"/>
                  <a:pt x="935" y="30"/>
                </a:cubicBezTo>
                <a:cubicBezTo>
                  <a:pt x="944" y="30"/>
                  <a:pt x="952" y="31"/>
                  <a:pt x="960" y="35"/>
                </a:cubicBezTo>
                <a:cubicBezTo>
                  <a:pt x="955" y="47"/>
                  <a:pt x="955" y="47"/>
                  <a:pt x="955" y="47"/>
                </a:cubicBezTo>
                <a:cubicBezTo>
                  <a:pt x="947" y="44"/>
                  <a:pt x="940" y="42"/>
                  <a:pt x="934" y="42"/>
                </a:cubicBezTo>
                <a:cubicBezTo>
                  <a:pt x="926" y="42"/>
                  <a:pt x="922" y="44"/>
                  <a:pt x="922" y="49"/>
                </a:cubicBezTo>
                <a:cubicBezTo>
                  <a:pt x="922" y="52"/>
                  <a:pt x="923" y="54"/>
                  <a:pt x="925" y="55"/>
                </a:cubicBezTo>
                <a:cubicBezTo>
                  <a:pt x="927" y="57"/>
                  <a:pt x="932" y="59"/>
                  <a:pt x="939" y="62"/>
                </a:cubicBezTo>
                <a:cubicBezTo>
                  <a:pt x="946" y="64"/>
                  <a:pt x="950" y="67"/>
                  <a:pt x="953" y="69"/>
                </a:cubicBezTo>
                <a:cubicBezTo>
                  <a:pt x="956" y="71"/>
                  <a:pt x="958" y="73"/>
                  <a:pt x="959" y="76"/>
                </a:cubicBezTo>
                <a:cubicBezTo>
                  <a:pt x="961" y="78"/>
                  <a:pt x="961" y="81"/>
                  <a:pt x="961" y="85"/>
                </a:cubicBezTo>
                <a:close/>
                <a:moveTo>
                  <a:pt x="1028" y="85"/>
                </a:moveTo>
                <a:cubicBezTo>
                  <a:pt x="1028" y="92"/>
                  <a:pt x="1025" y="98"/>
                  <a:pt x="1019" y="102"/>
                </a:cubicBezTo>
                <a:cubicBezTo>
                  <a:pt x="1014" y="106"/>
                  <a:pt x="1006" y="108"/>
                  <a:pt x="996" y="108"/>
                </a:cubicBezTo>
                <a:cubicBezTo>
                  <a:pt x="986" y="108"/>
                  <a:pt x="978" y="106"/>
                  <a:pt x="972" y="103"/>
                </a:cubicBezTo>
                <a:cubicBezTo>
                  <a:pt x="972" y="89"/>
                  <a:pt x="972" y="89"/>
                  <a:pt x="972" y="89"/>
                </a:cubicBezTo>
                <a:cubicBezTo>
                  <a:pt x="981" y="93"/>
                  <a:pt x="989" y="96"/>
                  <a:pt x="997" y="96"/>
                </a:cubicBezTo>
                <a:cubicBezTo>
                  <a:pt x="1007" y="96"/>
                  <a:pt x="1012" y="93"/>
                  <a:pt x="1012" y="87"/>
                </a:cubicBezTo>
                <a:cubicBezTo>
                  <a:pt x="1012" y="85"/>
                  <a:pt x="1011" y="83"/>
                  <a:pt x="1010" y="82"/>
                </a:cubicBezTo>
                <a:cubicBezTo>
                  <a:pt x="1009" y="81"/>
                  <a:pt x="1007" y="79"/>
                  <a:pt x="1005" y="78"/>
                </a:cubicBezTo>
                <a:cubicBezTo>
                  <a:pt x="1002" y="76"/>
                  <a:pt x="999" y="75"/>
                  <a:pt x="994" y="73"/>
                </a:cubicBezTo>
                <a:cubicBezTo>
                  <a:pt x="986" y="70"/>
                  <a:pt x="980" y="66"/>
                  <a:pt x="977" y="63"/>
                </a:cubicBezTo>
                <a:cubicBezTo>
                  <a:pt x="974" y="60"/>
                  <a:pt x="972" y="55"/>
                  <a:pt x="972" y="50"/>
                </a:cubicBezTo>
                <a:cubicBezTo>
                  <a:pt x="972" y="43"/>
                  <a:pt x="975" y="38"/>
                  <a:pt x="980" y="35"/>
                </a:cubicBezTo>
                <a:cubicBezTo>
                  <a:pt x="985" y="31"/>
                  <a:pt x="992" y="30"/>
                  <a:pt x="1001" y="30"/>
                </a:cubicBezTo>
                <a:cubicBezTo>
                  <a:pt x="1010" y="30"/>
                  <a:pt x="1018" y="31"/>
                  <a:pt x="1026" y="35"/>
                </a:cubicBezTo>
                <a:cubicBezTo>
                  <a:pt x="1021" y="47"/>
                  <a:pt x="1021" y="47"/>
                  <a:pt x="1021" y="47"/>
                </a:cubicBezTo>
                <a:cubicBezTo>
                  <a:pt x="1013" y="44"/>
                  <a:pt x="1006" y="42"/>
                  <a:pt x="1001" y="42"/>
                </a:cubicBezTo>
                <a:cubicBezTo>
                  <a:pt x="992" y="42"/>
                  <a:pt x="988" y="44"/>
                  <a:pt x="988" y="49"/>
                </a:cubicBezTo>
                <a:cubicBezTo>
                  <a:pt x="988" y="52"/>
                  <a:pt x="989" y="54"/>
                  <a:pt x="991" y="55"/>
                </a:cubicBezTo>
                <a:cubicBezTo>
                  <a:pt x="993" y="57"/>
                  <a:pt x="998" y="59"/>
                  <a:pt x="1006" y="62"/>
                </a:cubicBezTo>
                <a:cubicBezTo>
                  <a:pt x="1012" y="64"/>
                  <a:pt x="1016" y="67"/>
                  <a:pt x="1019" y="69"/>
                </a:cubicBezTo>
                <a:cubicBezTo>
                  <a:pt x="1022" y="71"/>
                  <a:pt x="1024" y="73"/>
                  <a:pt x="1025" y="76"/>
                </a:cubicBezTo>
                <a:cubicBezTo>
                  <a:pt x="1027" y="78"/>
                  <a:pt x="1028" y="81"/>
                  <a:pt x="1028" y="85"/>
                </a:cubicBezTo>
                <a:close/>
              </a:path>
            </a:pathLst>
          </a:custGeom>
          <a:solidFill>
            <a:srgbClr val="3831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974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 bwMode="auto">
          <a:xfrm rot="10800000">
            <a:off x="7186195" y="3532054"/>
            <a:ext cx="161960" cy="21018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5" name="Documento 7"/>
          <p:cNvSpPr>
            <a:spLocks noChangeAspect="1"/>
          </p:cNvSpPr>
          <p:nvPr/>
        </p:nvSpPr>
        <p:spPr bwMode="auto">
          <a:xfrm rot="10800000" flipH="1">
            <a:off x="311259" y="3869981"/>
            <a:ext cx="11555663" cy="2158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31"/>
              <a:gd name="connsiteX1" fmla="*/ 21600 w 21600"/>
              <a:gd name="connsiteY1" fmla="*/ 0 h 21431"/>
              <a:gd name="connsiteX2" fmla="*/ 21600 w 21600"/>
              <a:gd name="connsiteY2" fmla="*/ 17322 h 21431"/>
              <a:gd name="connsiteX3" fmla="*/ 13112 w 21600"/>
              <a:gd name="connsiteY3" fmla="*/ 19087 h 21431"/>
              <a:gd name="connsiteX4" fmla="*/ 0 w 21600"/>
              <a:gd name="connsiteY4" fmla="*/ 20172 h 21431"/>
              <a:gd name="connsiteX5" fmla="*/ 0 w 21600"/>
              <a:gd name="connsiteY5" fmla="*/ 0 h 21431"/>
              <a:gd name="connsiteX0" fmla="*/ 0 w 21600"/>
              <a:gd name="connsiteY0" fmla="*/ 0 h 21763"/>
              <a:gd name="connsiteX1" fmla="*/ 21600 w 21600"/>
              <a:gd name="connsiteY1" fmla="*/ 0 h 21763"/>
              <a:gd name="connsiteX2" fmla="*/ 21600 w 21600"/>
              <a:gd name="connsiteY2" fmla="*/ 17322 h 21763"/>
              <a:gd name="connsiteX3" fmla="*/ 13112 w 21600"/>
              <a:gd name="connsiteY3" fmla="*/ 19087 h 21763"/>
              <a:gd name="connsiteX4" fmla="*/ 7624 w 21600"/>
              <a:gd name="connsiteY4" fmla="*/ 20331 h 21763"/>
              <a:gd name="connsiteX5" fmla="*/ 0 w 21600"/>
              <a:gd name="connsiteY5" fmla="*/ 20172 h 21763"/>
              <a:gd name="connsiteX6" fmla="*/ 0 w 21600"/>
              <a:gd name="connsiteY6" fmla="*/ 0 h 21763"/>
              <a:gd name="connsiteX0" fmla="*/ 0 w 21600"/>
              <a:gd name="connsiteY0" fmla="*/ 0 h 20784"/>
              <a:gd name="connsiteX1" fmla="*/ 21600 w 21600"/>
              <a:gd name="connsiteY1" fmla="*/ 0 h 20784"/>
              <a:gd name="connsiteX2" fmla="*/ 21600 w 21600"/>
              <a:gd name="connsiteY2" fmla="*/ 17322 h 20784"/>
              <a:gd name="connsiteX3" fmla="*/ 13112 w 21600"/>
              <a:gd name="connsiteY3" fmla="*/ 19087 h 20784"/>
              <a:gd name="connsiteX4" fmla="*/ 8031 w 21600"/>
              <a:gd name="connsiteY4" fmla="*/ 11624 h 20784"/>
              <a:gd name="connsiteX5" fmla="*/ 0 w 21600"/>
              <a:gd name="connsiteY5" fmla="*/ 20172 h 20784"/>
              <a:gd name="connsiteX6" fmla="*/ 0 w 21600"/>
              <a:gd name="connsiteY6" fmla="*/ 0 h 20784"/>
              <a:gd name="connsiteX0" fmla="*/ 0 w 21600"/>
              <a:gd name="connsiteY0" fmla="*/ 0 h 22607"/>
              <a:gd name="connsiteX1" fmla="*/ 21600 w 21600"/>
              <a:gd name="connsiteY1" fmla="*/ 0 h 22607"/>
              <a:gd name="connsiteX2" fmla="*/ 21600 w 21600"/>
              <a:gd name="connsiteY2" fmla="*/ 17322 h 22607"/>
              <a:gd name="connsiteX3" fmla="*/ 12528 w 21600"/>
              <a:gd name="connsiteY3" fmla="*/ 22592 h 22607"/>
              <a:gd name="connsiteX4" fmla="*/ 8031 w 21600"/>
              <a:gd name="connsiteY4" fmla="*/ 11624 h 22607"/>
              <a:gd name="connsiteX5" fmla="*/ 0 w 21600"/>
              <a:gd name="connsiteY5" fmla="*/ 20172 h 22607"/>
              <a:gd name="connsiteX6" fmla="*/ 0 w 21600"/>
              <a:gd name="connsiteY6" fmla="*/ 0 h 22607"/>
              <a:gd name="connsiteX0" fmla="*/ 0 w 21600"/>
              <a:gd name="connsiteY0" fmla="*/ 0 h 23153"/>
              <a:gd name="connsiteX1" fmla="*/ 21600 w 21600"/>
              <a:gd name="connsiteY1" fmla="*/ 0 h 23153"/>
              <a:gd name="connsiteX2" fmla="*/ 21600 w 21600"/>
              <a:gd name="connsiteY2" fmla="*/ 17322 h 23153"/>
              <a:gd name="connsiteX3" fmla="*/ 17560 w 21600"/>
              <a:gd name="connsiteY3" fmla="*/ 21122 h 23153"/>
              <a:gd name="connsiteX4" fmla="*/ 12528 w 21600"/>
              <a:gd name="connsiteY4" fmla="*/ 22592 h 23153"/>
              <a:gd name="connsiteX5" fmla="*/ 8031 w 21600"/>
              <a:gd name="connsiteY5" fmla="*/ 11624 h 23153"/>
              <a:gd name="connsiteX6" fmla="*/ 0 w 21600"/>
              <a:gd name="connsiteY6" fmla="*/ 20172 h 23153"/>
              <a:gd name="connsiteX7" fmla="*/ 0 w 21600"/>
              <a:gd name="connsiteY7" fmla="*/ 0 h 231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031 w 21600"/>
              <a:gd name="connsiteY5" fmla="*/ 11624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5209 w 21600"/>
              <a:gd name="connsiteY6" fmla="*/ 17277 h 22753"/>
              <a:gd name="connsiteX7" fmla="*/ 0 w 21600"/>
              <a:gd name="connsiteY7" fmla="*/ 20172 h 22753"/>
              <a:gd name="connsiteX8" fmla="*/ 0 w 21600"/>
              <a:gd name="connsiteY8" fmla="*/ 0 h 22753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2528 w 21600"/>
              <a:gd name="connsiteY4" fmla="*/ 22592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3035"/>
              <a:gd name="connsiteX1" fmla="*/ 21600 w 21600"/>
              <a:gd name="connsiteY1" fmla="*/ 0 h 33035"/>
              <a:gd name="connsiteX2" fmla="*/ 21600 w 21600"/>
              <a:gd name="connsiteY2" fmla="*/ 17322 h 33035"/>
              <a:gd name="connsiteX3" fmla="*/ 17763 w 21600"/>
              <a:gd name="connsiteY3" fmla="*/ 12754 h 33035"/>
              <a:gd name="connsiteX4" fmla="*/ 14129 w 21600"/>
              <a:gd name="connsiteY4" fmla="*/ 21687 h 33035"/>
              <a:gd name="connsiteX5" fmla="*/ 10216 w 21600"/>
              <a:gd name="connsiteY5" fmla="*/ 14903 h 33035"/>
              <a:gd name="connsiteX6" fmla="*/ 5616 w 21600"/>
              <a:gd name="connsiteY6" fmla="*/ 32203 h 33035"/>
              <a:gd name="connsiteX7" fmla="*/ 3329 w 21600"/>
              <a:gd name="connsiteY7" fmla="*/ 29264 h 33035"/>
              <a:gd name="connsiteX8" fmla="*/ 0 w 21600"/>
              <a:gd name="connsiteY8" fmla="*/ 20172 h 33035"/>
              <a:gd name="connsiteX9" fmla="*/ 0 w 21600"/>
              <a:gd name="connsiteY9" fmla="*/ 0 h 33035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61"/>
              <a:gd name="connsiteX1" fmla="*/ 21600 w 21600"/>
              <a:gd name="connsiteY1" fmla="*/ 0 h 32161"/>
              <a:gd name="connsiteX2" fmla="*/ 21600 w 21600"/>
              <a:gd name="connsiteY2" fmla="*/ 17322 h 32161"/>
              <a:gd name="connsiteX3" fmla="*/ 17763 w 21600"/>
              <a:gd name="connsiteY3" fmla="*/ 12754 h 32161"/>
              <a:gd name="connsiteX4" fmla="*/ 14028 w 21600"/>
              <a:gd name="connsiteY4" fmla="*/ 21562 h 32161"/>
              <a:gd name="connsiteX5" fmla="*/ 10216 w 21600"/>
              <a:gd name="connsiteY5" fmla="*/ 14903 h 32161"/>
              <a:gd name="connsiteX6" fmla="*/ 6156 w 21600"/>
              <a:gd name="connsiteY6" fmla="*/ 32153 h 32161"/>
              <a:gd name="connsiteX7" fmla="*/ 2973 w 21600"/>
              <a:gd name="connsiteY7" fmla="*/ 22932 h 32161"/>
              <a:gd name="connsiteX8" fmla="*/ 0 w 21600"/>
              <a:gd name="connsiteY8" fmla="*/ 20172 h 32161"/>
              <a:gd name="connsiteX9" fmla="*/ 0 w 21600"/>
              <a:gd name="connsiteY9" fmla="*/ 0 h 32161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21600 w 21600"/>
              <a:gd name="connsiteY2" fmla="*/ 173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2865"/>
              <a:gd name="connsiteY0" fmla="*/ 0 h 32188"/>
              <a:gd name="connsiteX1" fmla="*/ 21600 w 22865"/>
              <a:gd name="connsiteY1" fmla="*/ 0 h 32188"/>
              <a:gd name="connsiteX2" fmla="*/ 19980 w 22865"/>
              <a:gd name="connsiteY2" fmla="*/ 17422 h 32188"/>
              <a:gd name="connsiteX3" fmla="*/ 17763 w 22865"/>
              <a:gd name="connsiteY3" fmla="*/ 12754 h 32188"/>
              <a:gd name="connsiteX4" fmla="*/ 14028 w 22865"/>
              <a:gd name="connsiteY4" fmla="*/ 21562 h 32188"/>
              <a:gd name="connsiteX5" fmla="*/ 10216 w 22865"/>
              <a:gd name="connsiteY5" fmla="*/ 14903 h 32188"/>
              <a:gd name="connsiteX6" fmla="*/ 6156 w 22865"/>
              <a:gd name="connsiteY6" fmla="*/ 32153 h 32188"/>
              <a:gd name="connsiteX7" fmla="*/ 2973 w 22865"/>
              <a:gd name="connsiteY7" fmla="*/ 22932 h 32188"/>
              <a:gd name="connsiteX8" fmla="*/ 0 w 22865"/>
              <a:gd name="connsiteY8" fmla="*/ 20172 h 32188"/>
              <a:gd name="connsiteX9" fmla="*/ 0 w 22865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585 w 21600"/>
              <a:gd name="connsiteY3" fmla="*/ 10825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3440 w 21600"/>
              <a:gd name="connsiteY5" fmla="*/ 10184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35915"/>
              <a:gd name="connsiteX1" fmla="*/ 21600 w 21600"/>
              <a:gd name="connsiteY1" fmla="*/ 0 h 35915"/>
              <a:gd name="connsiteX2" fmla="*/ 19665 w 21600"/>
              <a:gd name="connsiteY2" fmla="*/ 18824 h 35915"/>
              <a:gd name="connsiteX3" fmla="*/ 17978 w 21600"/>
              <a:gd name="connsiteY3" fmla="*/ 10324 h 35915"/>
              <a:gd name="connsiteX4" fmla="*/ 15952 w 21600"/>
              <a:gd name="connsiteY4" fmla="*/ 23679 h 35915"/>
              <a:gd name="connsiteX5" fmla="*/ 13440 w 21600"/>
              <a:gd name="connsiteY5" fmla="*/ 10184 h 35915"/>
              <a:gd name="connsiteX6" fmla="*/ 11153 w 21600"/>
              <a:gd name="connsiteY6" fmla="*/ 22182 h 35915"/>
              <a:gd name="connsiteX7" fmla="*/ 8824 w 21600"/>
              <a:gd name="connsiteY7" fmla="*/ 9184 h 35915"/>
              <a:gd name="connsiteX8" fmla="*/ 6337 w 21600"/>
              <a:gd name="connsiteY8" fmla="*/ 35690 h 35915"/>
              <a:gd name="connsiteX9" fmla="*/ 2973 w 21600"/>
              <a:gd name="connsiteY9" fmla="*/ 22932 h 35915"/>
              <a:gd name="connsiteX10" fmla="*/ 0 w 21600"/>
              <a:gd name="connsiteY10" fmla="*/ 20172 h 35915"/>
              <a:gd name="connsiteX11" fmla="*/ 0 w 21600"/>
              <a:gd name="connsiteY11" fmla="*/ 0 h 35915"/>
              <a:gd name="connsiteX0" fmla="*/ 0 w 21600"/>
              <a:gd name="connsiteY0" fmla="*/ 0 h 35715"/>
              <a:gd name="connsiteX1" fmla="*/ 21600 w 21600"/>
              <a:gd name="connsiteY1" fmla="*/ 0 h 35715"/>
              <a:gd name="connsiteX2" fmla="*/ 19665 w 21600"/>
              <a:gd name="connsiteY2" fmla="*/ 18824 h 35715"/>
              <a:gd name="connsiteX3" fmla="*/ 17978 w 21600"/>
              <a:gd name="connsiteY3" fmla="*/ 10324 h 35715"/>
              <a:gd name="connsiteX4" fmla="*/ 15952 w 21600"/>
              <a:gd name="connsiteY4" fmla="*/ 23679 h 35715"/>
              <a:gd name="connsiteX5" fmla="*/ 13440 w 21600"/>
              <a:gd name="connsiteY5" fmla="*/ 10184 h 35715"/>
              <a:gd name="connsiteX6" fmla="*/ 11153 w 21600"/>
              <a:gd name="connsiteY6" fmla="*/ 22182 h 35715"/>
              <a:gd name="connsiteX7" fmla="*/ 8824 w 21600"/>
              <a:gd name="connsiteY7" fmla="*/ 9184 h 35715"/>
              <a:gd name="connsiteX8" fmla="*/ 6337 w 21600"/>
              <a:gd name="connsiteY8" fmla="*/ 35690 h 35715"/>
              <a:gd name="connsiteX9" fmla="*/ 3608 w 21600"/>
              <a:gd name="connsiteY9" fmla="*/ 14522 h 35715"/>
              <a:gd name="connsiteX10" fmla="*/ 0 w 21600"/>
              <a:gd name="connsiteY10" fmla="*/ 20172 h 35715"/>
              <a:gd name="connsiteX11" fmla="*/ 0 w 21600"/>
              <a:gd name="connsiteY11" fmla="*/ 0 h 35715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718"/>
              <a:gd name="connsiteX1" fmla="*/ 21600 w 21600"/>
              <a:gd name="connsiteY1" fmla="*/ 0 h 35718"/>
              <a:gd name="connsiteX2" fmla="*/ 19665 w 21600"/>
              <a:gd name="connsiteY2" fmla="*/ 18824 h 35718"/>
              <a:gd name="connsiteX3" fmla="*/ 17978 w 21600"/>
              <a:gd name="connsiteY3" fmla="*/ 10324 h 35718"/>
              <a:gd name="connsiteX4" fmla="*/ 15952 w 21600"/>
              <a:gd name="connsiteY4" fmla="*/ 23679 h 35718"/>
              <a:gd name="connsiteX5" fmla="*/ 13440 w 21600"/>
              <a:gd name="connsiteY5" fmla="*/ 10184 h 35718"/>
              <a:gd name="connsiteX6" fmla="*/ 11153 w 21600"/>
              <a:gd name="connsiteY6" fmla="*/ 22182 h 35718"/>
              <a:gd name="connsiteX7" fmla="*/ 8824 w 21600"/>
              <a:gd name="connsiteY7" fmla="*/ 9184 h 35718"/>
              <a:gd name="connsiteX8" fmla="*/ 6337 w 21600"/>
              <a:gd name="connsiteY8" fmla="*/ 35690 h 35718"/>
              <a:gd name="connsiteX9" fmla="*/ 3989 w 21600"/>
              <a:gd name="connsiteY9" fmla="*/ 14734 h 35718"/>
              <a:gd name="connsiteX10" fmla="*/ 1800 w 21600"/>
              <a:gd name="connsiteY10" fmla="*/ 20039 h 35718"/>
              <a:gd name="connsiteX11" fmla="*/ 0 w 21600"/>
              <a:gd name="connsiteY11" fmla="*/ 0 h 35718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3459 w 21600"/>
              <a:gd name="connsiteY6" fmla="*/ 26087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661 w 21600"/>
              <a:gd name="connsiteY5" fmla="*/ 55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383 w 21600"/>
              <a:gd name="connsiteY7" fmla="*/ 86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9082 w 21600"/>
              <a:gd name="connsiteY8" fmla="*/ 203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475 w 21600"/>
              <a:gd name="connsiteY8" fmla="*/ 206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134 w 21600"/>
              <a:gd name="connsiteY2" fmla="*/ 21229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36700">
                <a:moveTo>
                  <a:pt x="0" y="0"/>
                </a:moveTo>
                <a:lnTo>
                  <a:pt x="21600" y="0"/>
                </a:lnTo>
                <a:cubicBezTo>
                  <a:pt x="20948" y="5287"/>
                  <a:pt x="20644" y="21237"/>
                  <a:pt x="20134" y="21229"/>
                </a:cubicBezTo>
                <a:cubicBezTo>
                  <a:pt x="19624" y="21221"/>
                  <a:pt x="19353" y="4735"/>
                  <a:pt x="18941" y="4757"/>
                </a:cubicBezTo>
                <a:cubicBezTo>
                  <a:pt x="18491" y="4879"/>
                  <a:pt x="18212" y="25791"/>
                  <a:pt x="17272" y="25881"/>
                </a:cubicBezTo>
                <a:cubicBezTo>
                  <a:pt x="16332" y="25971"/>
                  <a:pt x="16172" y="4299"/>
                  <a:pt x="15458" y="6102"/>
                </a:cubicBezTo>
                <a:cubicBezTo>
                  <a:pt x="14744" y="7905"/>
                  <a:pt x="13806" y="36802"/>
                  <a:pt x="12987" y="36700"/>
                </a:cubicBezTo>
                <a:cubicBezTo>
                  <a:pt x="12196" y="36732"/>
                  <a:pt x="11176" y="11305"/>
                  <a:pt x="10383" y="8683"/>
                </a:cubicBezTo>
                <a:cubicBezTo>
                  <a:pt x="9590" y="6062"/>
                  <a:pt x="9144" y="20861"/>
                  <a:pt x="8227" y="20971"/>
                </a:cubicBezTo>
                <a:cubicBezTo>
                  <a:pt x="7310" y="21081"/>
                  <a:pt x="6859" y="8300"/>
                  <a:pt x="6094" y="8137"/>
                </a:cubicBezTo>
                <a:cubicBezTo>
                  <a:pt x="5050" y="8177"/>
                  <a:pt x="4815" y="21533"/>
                  <a:pt x="3619" y="21512"/>
                </a:cubicBezTo>
                <a:cubicBezTo>
                  <a:pt x="2423" y="21491"/>
                  <a:pt x="1562" y="8154"/>
                  <a:pt x="0" y="0"/>
                </a:cubicBezTo>
                <a:close/>
              </a:path>
            </a:pathLst>
          </a:custGeom>
          <a:solidFill>
            <a:schemeClr val="accent4">
              <a:alpha val="85098"/>
            </a:schemeClr>
          </a:solidFill>
          <a:ln w="28575"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6" name="Documento 7"/>
          <p:cNvSpPr>
            <a:spLocks noChangeAspect="1"/>
          </p:cNvSpPr>
          <p:nvPr/>
        </p:nvSpPr>
        <p:spPr bwMode="auto">
          <a:xfrm rot="10800000">
            <a:off x="311259" y="4589978"/>
            <a:ext cx="11555663" cy="143844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31"/>
              <a:gd name="connsiteX1" fmla="*/ 21600 w 21600"/>
              <a:gd name="connsiteY1" fmla="*/ 0 h 21431"/>
              <a:gd name="connsiteX2" fmla="*/ 21600 w 21600"/>
              <a:gd name="connsiteY2" fmla="*/ 17322 h 21431"/>
              <a:gd name="connsiteX3" fmla="*/ 13112 w 21600"/>
              <a:gd name="connsiteY3" fmla="*/ 19087 h 21431"/>
              <a:gd name="connsiteX4" fmla="*/ 0 w 21600"/>
              <a:gd name="connsiteY4" fmla="*/ 20172 h 21431"/>
              <a:gd name="connsiteX5" fmla="*/ 0 w 21600"/>
              <a:gd name="connsiteY5" fmla="*/ 0 h 21431"/>
              <a:gd name="connsiteX0" fmla="*/ 0 w 21600"/>
              <a:gd name="connsiteY0" fmla="*/ 0 h 21763"/>
              <a:gd name="connsiteX1" fmla="*/ 21600 w 21600"/>
              <a:gd name="connsiteY1" fmla="*/ 0 h 21763"/>
              <a:gd name="connsiteX2" fmla="*/ 21600 w 21600"/>
              <a:gd name="connsiteY2" fmla="*/ 17322 h 21763"/>
              <a:gd name="connsiteX3" fmla="*/ 13112 w 21600"/>
              <a:gd name="connsiteY3" fmla="*/ 19087 h 21763"/>
              <a:gd name="connsiteX4" fmla="*/ 7624 w 21600"/>
              <a:gd name="connsiteY4" fmla="*/ 20331 h 21763"/>
              <a:gd name="connsiteX5" fmla="*/ 0 w 21600"/>
              <a:gd name="connsiteY5" fmla="*/ 20172 h 21763"/>
              <a:gd name="connsiteX6" fmla="*/ 0 w 21600"/>
              <a:gd name="connsiteY6" fmla="*/ 0 h 21763"/>
              <a:gd name="connsiteX0" fmla="*/ 0 w 21600"/>
              <a:gd name="connsiteY0" fmla="*/ 0 h 20784"/>
              <a:gd name="connsiteX1" fmla="*/ 21600 w 21600"/>
              <a:gd name="connsiteY1" fmla="*/ 0 h 20784"/>
              <a:gd name="connsiteX2" fmla="*/ 21600 w 21600"/>
              <a:gd name="connsiteY2" fmla="*/ 17322 h 20784"/>
              <a:gd name="connsiteX3" fmla="*/ 13112 w 21600"/>
              <a:gd name="connsiteY3" fmla="*/ 19087 h 20784"/>
              <a:gd name="connsiteX4" fmla="*/ 8031 w 21600"/>
              <a:gd name="connsiteY4" fmla="*/ 11624 h 20784"/>
              <a:gd name="connsiteX5" fmla="*/ 0 w 21600"/>
              <a:gd name="connsiteY5" fmla="*/ 20172 h 20784"/>
              <a:gd name="connsiteX6" fmla="*/ 0 w 21600"/>
              <a:gd name="connsiteY6" fmla="*/ 0 h 20784"/>
              <a:gd name="connsiteX0" fmla="*/ 0 w 21600"/>
              <a:gd name="connsiteY0" fmla="*/ 0 h 22607"/>
              <a:gd name="connsiteX1" fmla="*/ 21600 w 21600"/>
              <a:gd name="connsiteY1" fmla="*/ 0 h 22607"/>
              <a:gd name="connsiteX2" fmla="*/ 21600 w 21600"/>
              <a:gd name="connsiteY2" fmla="*/ 17322 h 22607"/>
              <a:gd name="connsiteX3" fmla="*/ 12528 w 21600"/>
              <a:gd name="connsiteY3" fmla="*/ 22592 h 22607"/>
              <a:gd name="connsiteX4" fmla="*/ 8031 w 21600"/>
              <a:gd name="connsiteY4" fmla="*/ 11624 h 22607"/>
              <a:gd name="connsiteX5" fmla="*/ 0 w 21600"/>
              <a:gd name="connsiteY5" fmla="*/ 20172 h 22607"/>
              <a:gd name="connsiteX6" fmla="*/ 0 w 21600"/>
              <a:gd name="connsiteY6" fmla="*/ 0 h 22607"/>
              <a:gd name="connsiteX0" fmla="*/ 0 w 21600"/>
              <a:gd name="connsiteY0" fmla="*/ 0 h 23153"/>
              <a:gd name="connsiteX1" fmla="*/ 21600 w 21600"/>
              <a:gd name="connsiteY1" fmla="*/ 0 h 23153"/>
              <a:gd name="connsiteX2" fmla="*/ 21600 w 21600"/>
              <a:gd name="connsiteY2" fmla="*/ 17322 h 23153"/>
              <a:gd name="connsiteX3" fmla="*/ 17560 w 21600"/>
              <a:gd name="connsiteY3" fmla="*/ 21122 h 23153"/>
              <a:gd name="connsiteX4" fmla="*/ 12528 w 21600"/>
              <a:gd name="connsiteY4" fmla="*/ 22592 h 23153"/>
              <a:gd name="connsiteX5" fmla="*/ 8031 w 21600"/>
              <a:gd name="connsiteY5" fmla="*/ 11624 h 23153"/>
              <a:gd name="connsiteX6" fmla="*/ 0 w 21600"/>
              <a:gd name="connsiteY6" fmla="*/ 20172 h 23153"/>
              <a:gd name="connsiteX7" fmla="*/ 0 w 21600"/>
              <a:gd name="connsiteY7" fmla="*/ 0 h 231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031 w 21600"/>
              <a:gd name="connsiteY5" fmla="*/ 11624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5209 w 21600"/>
              <a:gd name="connsiteY6" fmla="*/ 17277 h 22753"/>
              <a:gd name="connsiteX7" fmla="*/ 0 w 21600"/>
              <a:gd name="connsiteY7" fmla="*/ 20172 h 22753"/>
              <a:gd name="connsiteX8" fmla="*/ 0 w 21600"/>
              <a:gd name="connsiteY8" fmla="*/ 0 h 22753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2528 w 21600"/>
              <a:gd name="connsiteY4" fmla="*/ 22592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3035"/>
              <a:gd name="connsiteX1" fmla="*/ 21600 w 21600"/>
              <a:gd name="connsiteY1" fmla="*/ 0 h 33035"/>
              <a:gd name="connsiteX2" fmla="*/ 21600 w 21600"/>
              <a:gd name="connsiteY2" fmla="*/ 17322 h 33035"/>
              <a:gd name="connsiteX3" fmla="*/ 17763 w 21600"/>
              <a:gd name="connsiteY3" fmla="*/ 12754 h 33035"/>
              <a:gd name="connsiteX4" fmla="*/ 14129 w 21600"/>
              <a:gd name="connsiteY4" fmla="*/ 21687 h 33035"/>
              <a:gd name="connsiteX5" fmla="*/ 10216 w 21600"/>
              <a:gd name="connsiteY5" fmla="*/ 14903 h 33035"/>
              <a:gd name="connsiteX6" fmla="*/ 5616 w 21600"/>
              <a:gd name="connsiteY6" fmla="*/ 32203 h 33035"/>
              <a:gd name="connsiteX7" fmla="*/ 3329 w 21600"/>
              <a:gd name="connsiteY7" fmla="*/ 29264 h 33035"/>
              <a:gd name="connsiteX8" fmla="*/ 0 w 21600"/>
              <a:gd name="connsiteY8" fmla="*/ 20172 h 33035"/>
              <a:gd name="connsiteX9" fmla="*/ 0 w 21600"/>
              <a:gd name="connsiteY9" fmla="*/ 0 h 33035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61"/>
              <a:gd name="connsiteX1" fmla="*/ 21600 w 21600"/>
              <a:gd name="connsiteY1" fmla="*/ 0 h 32161"/>
              <a:gd name="connsiteX2" fmla="*/ 21600 w 21600"/>
              <a:gd name="connsiteY2" fmla="*/ 17322 h 32161"/>
              <a:gd name="connsiteX3" fmla="*/ 17763 w 21600"/>
              <a:gd name="connsiteY3" fmla="*/ 12754 h 32161"/>
              <a:gd name="connsiteX4" fmla="*/ 14028 w 21600"/>
              <a:gd name="connsiteY4" fmla="*/ 21562 h 32161"/>
              <a:gd name="connsiteX5" fmla="*/ 10216 w 21600"/>
              <a:gd name="connsiteY5" fmla="*/ 14903 h 32161"/>
              <a:gd name="connsiteX6" fmla="*/ 6156 w 21600"/>
              <a:gd name="connsiteY6" fmla="*/ 32153 h 32161"/>
              <a:gd name="connsiteX7" fmla="*/ 2973 w 21600"/>
              <a:gd name="connsiteY7" fmla="*/ 22932 h 32161"/>
              <a:gd name="connsiteX8" fmla="*/ 0 w 21600"/>
              <a:gd name="connsiteY8" fmla="*/ 20172 h 32161"/>
              <a:gd name="connsiteX9" fmla="*/ 0 w 21600"/>
              <a:gd name="connsiteY9" fmla="*/ 0 h 32161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21600 w 21600"/>
              <a:gd name="connsiteY2" fmla="*/ 173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2865"/>
              <a:gd name="connsiteY0" fmla="*/ 0 h 32188"/>
              <a:gd name="connsiteX1" fmla="*/ 21600 w 22865"/>
              <a:gd name="connsiteY1" fmla="*/ 0 h 32188"/>
              <a:gd name="connsiteX2" fmla="*/ 19980 w 22865"/>
              <a:gd name="connsiteY2" fmla="*/ 17422 h 32188"/>
              <a:gd name="connsiteX3" fmla="*/ 17763 w 22865"/>
              <a:gd name="connsiteY3" fmla="*/ 12754 h 32188"/>
              <a:gd name="connsiteX4" fmla="*/ 14028 w 22865"/>
              <a:gd name="connsiteY4" fmla="*/ 21562 h 32188"/>
              <a:gd name="connsiteX5" fmla="*/ 10216 w 22865"/>
              <a:gd name="connsiteY5" fmla="*/ 14903 h 32188"/>
              <a:gd name="connsiteX6" fmla="*/ 6156 w 22865"/>
              <a:gd name="connsiteY6" fmla="*/ 32153 h 32188"/>
              <a:gd name="connsiteX7" fmla="*/ 2973 w 22865"/>
              <a:gd name="connsiteY7" fmla="*/ 22932 h 32188"/>
              <a:gd name="connsiteX8" fmla="*/ 0 w 22865"/>
              <a:gd name="connsiteY8" fmla="*/ 20172 h 32188"/>
              <a:gd name="connsiteX9" fmla="*/ 0 w 22865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585 w 21600"/>
              <a:gd name="connsiteY3" fmla="*/ 10825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3440 w 21600"/>
              <a:gd name="connsiteY5" fmla="*/ 10184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35915"/>
              <a:gd name="connsiteX1" fmla="*/ 21600 w 21600"/>
              <a:gd name="connsiteY1" fmla="*/ 0 h 35915"/>
              <a:gd name="connsiteX2" fmla="*/ 19665 w 21600"/>
              <a:gd name="connsiteY2" fmla="*/ 18824 h 35915"/>
              <a:gd name="connsiteX3" fmla="*/ 17978 w 21600"/>
              <a:gd name="connsiteY3" fmla="*/ 10324 h 35915"/>
              <a:gd name="connsiteX4" fmla="*/ 15952 w 21600"/>
              <a:gd name="connsiteY4" fmla="*/ 23679 h 35915"/>
              <a:gd name="connsiteX5" fmla="*/ 13440 w 21600"/>
              <a:gd name="connsiteY5" fmla="*/ 10184 h 35915"/>
              <a:gd name="connsiteX6" fmla="*/ 11153 w 21600"/>
              <a:gd name="connsiteY6" fmla="*/ 22182 h 35915"/>
              <a:gd name="connsiteX7" fmla="*/ 8824 w 21600"/>
              <a:gd name="connsiteY7" fmla="*/ 9184 h 35915"/>
              <a:gd name="connsiteX8" fmla="*/ 6337 w 21600"/>
              <a:gd name="connsiteY8" fmla="*/ 35690 h 35915"/>
              <a:gd name="connsiteX9" fmla="*/ 2973 w 21600"/>
              <a:gd name="connsiteY9" fmla="*/ 22932 h 35915"/>
              <a:gd name="connsiteX10" fmla="*/ 0 w 21600"/>
              <a:gd name="connsiteY10" fmla="*/ 20172 h 35915"/>
              <a:gd name="connsiteX11" fmla="*/ 0 w 21600"/>
              <a:gd name="connsiteY11" fmla="*/ 0 h 35915"/>
              <a:gd name="connsiteX0" fmla="*/ 0 w 21600"/>
              <a:gd name="connsiteY0" fmla="*/ 0 h 35715"/>
              <a:gd name="connsiteX1" fmla="*/ 21600 w 21600"/>
              <a:gd name="connsiteY1" fmla="*/ 0 h 35715"/>
              <a:gd name="connsiteX2" fmla="*/ 19665 w 21600"/>
              <a:gd name="connsiteY2" fmla="*/ 18824 h 35715"/>
              <a:gd name="connsiteX3" fmla="*/ 17978 w 21600"/>
              <a:gd name="connsiteY3" fmla="*/ 10324 h 35715"/>
              <a:gd name="connsiteX4" fmla="*/ 15952 w 21600"/>
              <a:gd name="connsiteY4" fmla="*/ 23679 h 35715"/>
              <a:gd name="connsiteX5" fmla="*/ 13440 w 21600"/>
              <a:gd name="connsiteY5" fmla="*/ 10184 h 35715"/>
              <a:gd name="connsiteX6" fmla="*/ 11153 w 21600"/>
              <a:gd name="connsiteY6" fmla="*/ 22182 h 35715"/>
              <a:gd name="connsiteX7" fmla="*/ 8824 w 21600"/>
              <a:gd name="connsiteY7" fmla="*/ 9184 h 35715"/>
              <a:gd name="connsiteX8" fmla="*/ 6337 w 21600"/>
              <a:gd name="connsiteY8" fmla="*/ 35690 h 35715"/>
              <a:gd name="connsiteX9" fmla="*/ 3608 w 21600"/>
              <a:gd name="connsiteY9" fmla="*/ 14522 h 35715"/>
              <a:gd name="connsiteX10" fmla="*/ 0 w 21600"/>
              <a:gd name="connsiteY10" fmla="*/ 20172 h 35715"/>
              <a:gd name="connsiteX11" fmla="*/ 0 w 21600"/>
              <a:gd name="connsiteY11" fmla="*/ 0 h 35715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718"/>
              <a:gd name="connsiteX1" fmla="*/ 21600 w 21600"/>
              <a:gd name="connsiteY1" fmla="*/ 0 h 35718"/>
              <a:gd name="connsiteX2" fmla="*/ 19665 w 21600"/>
              <a:gd name="connsiteY2" fmla="*/ 18824 h 35718"/>
              <a:gd name="connsiteX3" fmla="*/ 17978 w 21600"/>
              <a:gd name="connsiteY3" fmla="*/ 10324 h 35718"/>
              <a:gd name="connsiteX4" fmla="*/ 15952 w 21600"/>
              <a:gd name="connsiteY4" fmla="*/ 23679 h 35718"/>
              <a:gd name="connsiteX5" fmla="*/ 13440 w 21600"/>
              <a:gd name="connsiteY5" fmla="*/ 10184 h 35718"/>
              <a:gd name="connsiteX6" fmla="*/ 11153 w 21600"/>
              <a:gd name="connsiteY6" fmla="*/ 22182 h 35718"/>
              <a:gd name="connsiteX7" fmla="*/ 8824 w 21600"/>
              <a:gd name="connsiteY7" fmla="*/ 9184 h 35718"/>
              <a:gd name="connsiteX8" fmla="*/ 6337 w 21600"/>
              <a:gd name="connsiteY8" fmla="*/ 35690 h 35718"/>
              <a:gd name="connsiteX9" fmla="*/ 3989 w 21600"/>
              <a:gd name="connsiteY9" fmla="*/ 14734 h 35718"/>
              <a:gd name="connsiteX10" fmla="*/ 1800 w 21600"/>
              <a:gd name="connsiteY10" fmla="*/ 20039 h 35718"/>
              <a:gd name="connsiteX11" fmla="*/ 0 w 21600"/>
              <a:gd name="connsiteY11" fmla="*/ 0 h 35718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449 w 21600"/>
              <a:gd name="connsiteY2" fmla="*/ 12977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7816 w 21600"/>
              <a:gd name="connsiteY3" fmla="*/ 5358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806 w 21600"/>
              <a:gd name="connsiteY3" fmla="*/ 46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752 w 21600"/>
              <a:gd name="connsiteY4" fmla="*/ 20675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20012 w 21600"/>
              <a:gd name="connsiteY2" fmla="*/ 11976 h 35690"/>
              <a:gd name="connsiteX3" fmla="*/ 18941 w 21600"/>
              <a:gd name="connsiteY3" fmla="*/ 4757 h 35690"/>
              <a:gd name="connsiteX4" fmla="*/ 17662 w 21600"/>
              <a:gd name="connsiteY4" fmla="*/ 25881 h 35690"/>
              <a:gd name="connsiteX5" fmla="*/ 15661 w 21600"/>
              <a:gd name="connsiteY5" fmla="*/ 5502 h 35690"/>
              <a:gd name="connsiteX6" fmla="*/ 13459 w 21600"/>
              <a:gd name="connsiteY6" fmla="*/ 26087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661 w 21600"/>
              <a:gd name="connsiteY5" fmla="*/ 55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323 w 21600"/>
              <a:gd name="connsiteY5" fmla="*/ 57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9078 w 21600"/>
              <a:gd name="connsiteY7" fmla="*/ 9184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6337 w 21600"/>
              <a:gd name="connsiteY8" fmla="*/ 35690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3687 w 21600"/>
              <a:gd name="connsiteY9" fmla="*/ 10140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1752 w 21600"/>
              <a:gd name="connsiteY10" fmla="*/ 20110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859 w 21600"/>
              <a:gd name="connsiteY9" fmla="*/ 77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878 w 21600"/>
              <a:gd name="connsiteY7" fmla="*/ 84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800"/>
              <a:gd name="connsiteX1" fmla="*/ 21600 w 21600"/>
              <a:gd name="connsiteY1" fmla="*/ 0 h 36800"/>
              <a:gd name="connsiteX2" fmla="*/ 20012 w 21600"/>
              <a:gd name="connsiteY2" fmla="*/ 11976 h 36800"/>
              <a:gd name="connsiteX3" fmla="*/ 18941 w 21600"/>
              <a:gd name="connsiteY3" fmla="*/ 4757 h 36800"/>
              <a:gd name="connsiteX4" fmla="*/ 17662 w 21600"/>
              <a:gd name="connsiteY4" fmla="*/ 25881 h 36800"/>
              <a:gd name="connsiteX5" fmla="*/ 15728 w 21600"/>
              <a:gd name="connsiteY5" fmla="*/ 6102 h 36800"/>
              <a:gd name="connsiteX6" fmla="*/ 13459 w 21600"/>
              <a:gd name="connsiteY6" fmla="*/ 36800 h 36800"/>
              <a:gd name="connsiteX7" fmla="*/ 10383 w 21600"/>
              <a:gd name="connsiteY7" fmla="*/ 8683 h 36800"/>
              <a:gd name="connsiteX8" fmla="*/ 9082 w 21600"/>
              <a:gd name="connsiteY8" fmla="*/ 20371 h 36800"/>
              <a:gd name="connsiteX9" fmla="*/ 6432 w 21600"/>
              <a:gd name="connsiteY9" fmla="*/ 7937 h 36800"/>
              <a:gd name="connsiteX10" fmla="*/ 4497 w 21600"/>
              <a:gd name="connsiteY10" fmla="*/ 22313 h 36800"/>
              <a:gd name="connsiteX11" fmla="*/ 0 w 21600"/>
              <a:gd name="connsiteY11" fmla="*/ 0 h 368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9082 w 21600"/>
              <a:gd name="connsiteY8" fmla="*/ 203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475 w 21600"/>
              <a:gd name="connsiteY8" fmla="*/ 206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4497 w 21600"/>
              <a:gd name="connsiteY10" fmla="*/ 22313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432 w 21600"/>
              <a:gd name="connsiteY9" fmla="*/ 79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72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66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51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12 w 21600"/>
              <a:gd name="connsiteY2" fmla="*/ 11976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  <a:gd name="connsiteX0" fmla="*/ 0 w 21600"/>
              <a:gd name="connsiteY0" fmla="*/ 0 h 36700"/>
              <a:gd name="connsiteX1" fmla="*/ 21600 w 21600"/>
              <a:gd name="connsiteY1" fmla="*/ 0 h 36700"/>
              <a:gd name="connsiteX2" fmla="*/ 20073 w 21600"/>
              <a:gd name="connsiteY2" fmla="*/ 30027 h 36700"/>
              <a:gd name="connsiteX3" fmla="*/ 18941 w 21600"/>
              <a:gd name="connsiteY3" fmla="*/ 4757 h 36700"/>
              <a:gd name="connsiteX4" fmla="*/ 17272 w 21600"/>
              <a:gd name="connsiteY4" fmla="*/ 25881 h 36700"/>
              <a:gd name="connsiteX5" fmla="*/ 15458 w 21600"/>
              <a:gd name="connsiteY5" fmla="*/ 6102 h 36700"/>
              <a:gd name="connsiteX6" fmla="*/ 12987 w 21600"/>
              <a:gd name="connsiteY6" fmla="*/ 36700 h 36700"/>
              <a:gd name="connsiteX7" fmla="*/ 10383 w 21600"/>
              <a:gd name="connsiteY7" fmla="*/ 8683 h 36700"/>
              <a:gd name="connsiteX8" fmla="*/ 8227 w 21600"/>
              <a:gd name="connsiteY8" fmla="*/ 20971 h 36700"/>
              <a:gd name="connsiteX9" fmla="*/ 6094 w 21600"/>
              <a:gd name="connsiteY9" fmla="*/ 8137 h 36700"/>
              <a:gd name="connsiteX10" fmla="*/ 3619 w 21600"/>
              <a:gd name="connsiteY10" fmla="*/ 21512 h 36700"/>
              <a:gd name="connsiteX11" fmla="*/ 0 w 21600"/>
              <a:gd name="connsiteY11" fmla="*/ 0 h 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36700">
                <a:moveTo>
                  <a:pt x="0" y="0"/>
                </a:moveTo>
                <a:lnTo>
                  <a:pt x="21600" y="0"/>
                </a:lnTo>
                <a:cubicBezTo>
                  <a:pt x="20948" y="5287"/>
                  <a:pt x="20583" y="30035"/>
                  <a:pt x="20073" y="30027"/>
                </a:cubicBezTo>
                <a:cubicBezTo>
                  <a:pt x="19563" y="30019"/>
                  <a:pt x="19353" y="4735"/>
                  <a:pt x="18941" y="4757"/>
                </a:cubicBezTo>
                <a:cubicBezTo>
                  <a:pt x="18491" y="4879"/>
                  <a:pt x="18212" y="25791"/>
                  <a:pt x="17272" y="25881"/>
                </a:cubicBezTo>
                <a:cubicBezTo>
                  <a:pt x="16332" y="25971"/>
                  <a:pt x="16172" y="4299"/>
                  <a:pt x="15458" y="6102"/>
                </a:cubicBezTo>
                <a:cubicBezTo>
                  <a:pt x="14744" y="7905"/>
                  <a:pt x="13806" y="36802"/>
                  <a:pt x="12987" y="36700"/>
                </a:cubicBezTo>
                <a:cubicBezTo>
                  <a:pt x="12196" y="36732"/>
                  <a:pt x="11176" y="11305"/>
                  <a:pt x="10383" y="8683"/>
                </a:cubicBezTo>
                <a:cubicBezTo>
                  <a:pt x="9590" y="6062"/>
                  <a:pt x="9144" y="20861"/>
                  <a:pt x="8227" y="20971"/>
                </a:cubicBezTo>
                <a:cubicBezTo>
                  <a:pt x="7310" y="21081"/>
                  <a:pt x="6859" y="8300"/>
                  <a:pt x="6094" y="8137"/>
                </a:cubicBezTo>
                <a:cubicBezTo>
                  <a:pt x="5050" y="8177"/>
                  <a:pt x="4815" y="21533"/>
                  <a:pt x="3619" y="21512"/>
                </a:cubicBezTo>
                <a:cubicBezTo>
                  <a:pt x="2423" y="21491"/>
                  <a:pt x="1562" y="8154"/>
                  <a:pt x="0" y="0"/>
                </a:cubicBezTo>
                <a:close/>
              </a:path>
            </a:pathLst>
          </a:custGeom>
          <a:solidFill>
            <a:schemeClr val="accent3">
              <a:alpha val="85098"/>
            </a:schemeClr>
          </a:solidFill>
          <a:ln w="28575"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7" name="47 Elipse"/>
          <p:cNvSpPr>
            <a:spLocks noChangeAspect="1"/>
          </p:cNvSpPr>
          <p:nvPr/>
        </p:nvSpPr>
        <p:spPr bwMode="auto">
          <a:xfrm>
            <a:off x="7206062" y="3797990"/>
            <a:ext cx="143983" cy="143983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8" name="70 Rectángulo redondeado"/>
          <p:cNvSpPr/>
          <p:nvPr/>
        </p:nvSpPr>
        <p:spPr bwMode="auto">
          <a:xfrm>
            <a:off x="5516404" y="967067"/>
            <a:ext cx="3494275" cy="2564988"/>
          </a:xfrm>
          <a:prstGeom prst="roundRect">
            <a:avLst>
              <a:gd name="adj" fmla="val 402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9" name="71 Anillo"/>
          <p:cNvSpPr>
            <a:spLocks noChangeAspect="1"/>
          </p:cNvSpPr>
          <p:nvPr/>
        </p:nvSpPr>
        <p:spPr bwMode="auto">
          <a:xfrm>
            <a:off x="6599199" y="1226242"/>
            <a:ext cx="1335490" cy="1335705"/>
          </a:xfrm>
          <a:prstGeom prst="donut">
            <a:avLst>
              <a:gd name="adj" fmla="val 20145"/>
            </a:avLst>
          </a:prstGeom>
          <a:solidFill>
            <a:schemeClr val="accent4"/>
          </a:solidFill>
          <a:ln w="346075" cap="rnd">
            <a:noFill/>
            <a:round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Arco de bloque 3"/>
          <p:cNvSpPr>
            <a:spLocks noChangeAspect="1"/>
          </p:cNvSpPr>
          <p:nvPr/>
        </p:nvSpPr>
        <p:spPr bwMode="auto">
          <a:xfrm flipH="1">
            <a:off x="6538414" y="1165526"/>
            <a:ext cx="1457059" cy="1457133"/>
          </a:xfrm>
          <a:prstGeom prst="blockArc">
            <a:avLst>
              <a:gd name="adj1" fmla="val 2175086"/>
              <a:gd name="adj2" fmla="val 16392128"/>
              <a:gd name="adj3" fmla="val 18029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rtlCol="0" anchor="ctr"/>
          <a:lstStyle/>
          <a:p>
            <a:pPr marL="0" lvl="1" algn="ctr"/>
            <a:endParaRPr lang="es-SV" sz="1750" b="1" dirty="0">
              <a:latin typeface="Impact" panose="020B080603090205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95 Rectángulo"/>
          <p:cNvSpPr/>
          <p:nvPr/>
        </p:nvSpPr>
        <p:spPr>
          <a:xfrm>
            <a:off x="6859327" y="1719008"/>
            <a:ext cx="856666" cy="430063"/>
          </a:xfrm>
          <a:prstGeom prst="rect">
            <a:avLst/>
          </a:prstGeom>
        </p:spPr>
        <p:txBody>
          <a:bodyPr wrap="square" lIns="90576" tIns="45312" rIns="90576" bIns="45312">
            <a:spAutoFit/>
          </a:bodyPr>
          <a:lstStyle/>
          <a:p>
            <a:pPr algn="ctr"/>
            <a:r>
              <a:rPr lang="en-US" sz="22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en-US" sz="2200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 </a:t>
            </a:r>
          </a:p>
        </p:txBody>
      </p:sp>
      <p:sp>
        <p:nvSpPr>
          <p:cNvPr id="12" name="16 CuadroTexto"/>
          <p:cNvSpPr txBox="1"/>
          <p:nvPr/>
        </p:nvSpPr>
        <p:spPr>
          <a:xfrm>
            <a:off x="6597111" y="2703355"/>
            <a:ext cx="1375389" cy="306692"/>
          </a:xfrm>
          <a:prstGeom prst="rect">
            <a:avLst/>
          </a:prstGeom>
          <a:noFill/>
        </p:spPr>
        <p:txBody>
          <a:bodyPr wrap="square" lIns="120846" tIns="60423" rIns="120846" bIns="60423" rtlCol="0" anchor="t">
            <a:spAutoFit/>
          </a:bodyPr>
          <a:lstStyle/>
          <a:p>
            <a:pPr algn="ctr"/>
            <a:r>
              <a:rPr lang="en-US" sz="1200" dirty="0"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rPr>
              <a:t>Professional</a:t>
            </a:r>
          </a:p>
        </p:txBody>
      </p:sp>
      <p:sp>
        <p:nvSpPr>
          <p:cNvPr id="13" name="75 Rectángulo redondeado"/>
          <p:cNvSpPr/>
          <p:nvPr/>
        </p:nvSpPr>
        <p:spPr bwMode="auto">
          <a:xfrm>
            <a:off x="5574454" y="3127248"/>
            <a:ext cx="1102865" cy="372154"/>
          </a:xfrm>
          <a:prstGeom prst="roundRect">
            <a:avLst>
              <a:gd name="adj" fmla="val 9608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4" name="76 Rectángulo redondeado"/>
          <p:cNvSpPr/>
          <p:nvPr/>
        </p:nvSpPr>
        <p:spPr bwMode="auto">
          <a:xfrm>
            <a:off x="6689965" y="3127248"/>
            <a:ext cx="1151942" cy="372154"/>
          </a:xfrm>
          <a:prstGeom prst="roundRect">
            <a:avLst>
              <a:gd name="adj" fmla="val 651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5" name="77 Rectángulo redondeado"/>
          <p:cNvSpPr/>
          <p:nvPr/>
        </p:nvSpPr>
        <p:spPr bwMode="auto">
          <a:xfrm>
            <a:off x="7854553" y="3127248"/>
            <a:ext cx="1101396" cy="372154"/>
          </a:xfrm>
          <a:prstGeom prst="roundRect">
            <a:avLst>
              <a:gd name="adj" fmla="val 10887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6" name="Freeform 14"/>
          <p:cNvSpPr>
            <a:spLocks noChangeAspect="1" noEditPoints="1"/>
          </p:cNvSpPr>
          <p:nvPr/>
        </p:nvSpPr>
        <p:spPr bwMode="auto">
          <a:xfrm>
            <a:off x="5966047" y="3167533"/>
            <a:ext cx="261574" cy="251971"/>
          </a:xfrm>
          <a:custGeom>
            <a:avLst/>
            <a:gdLst>
              <a:gd name="T0" fmla="*/ 1439 w 3704"/>
              <a:gd name="T1" fmla="*/ 1363 h 3563"/>
              <a:gd name="T2" fmla="*/ 191 w 3704"/>
              <a:gd name="T3" fmla="*/ 1431 h 3563"/>
              <a:gd name="T4" fmla="*/ 279 w 3704"/>
              <a:gd name="T5" fmla="*/ 1505 h 3563"/>
              <a:gd name="T6" fmla="*/ 515 w 3704"/>
              <a:gd name="T7" fmla="*/ 1678 h 3563"/>
              <a:gd name="T8" fmla="*/ 814 w 3704"/>
              <a:gd name="T9" fmla="*/ 1897 h 3563"/>
              <a:gd name="T10" fmla="*/ 1064 w 3704"/>
              <a:gd name="T11" fmla="*/ 2080 h 3563"/>
              <a:gd name="T12" fmla="*/ 1118 w 3704"/>
              <a:gd name="T13" fmla="*/ 2366 h 3563"/>
              <a:gd name="T14" fmla="*/ 967 w 3704"/>
              <a:gd name="T15" fmla="*/ 2829 h 3563"/>
              <a:gd name="T16" fmla="*/ 852 w 3704"/>
              <a:gd name="T17" fmla="*/ 3186 h 3563"/>
              <a:gd name="T18" fmla="*/ 809 w 3704"/>
              <a:gd name="T19" fmla="*/ 3321 h 3563"/>
              <a:gd name="T20" fmla="*/ 870 w 3704"/>
              <a:gd name="T21" fmla="*/ 3372 h 3563"/>
              <a:gd name="T22" fmla="*/ 2067 w 3704"/>
              <a:gd name="T23" fmla="*/ 2815 h 3563"/>
              <a:gd name="T24" fmla="*/ 2386 w 3704"/>
              <a:gd name="T25" fmla="*/ 3047 h 3563"/>
              <a:gd name="T26" fmla="*/ 2669 w 3704"/>
              <a:gd name="T27" fmla="*/ 3255 h 3563"/>
              <a:gd name="T28" fmla="*/ 2818 w 3704"/>
              <a:gd name="T29" fmla="*/ 3363 h 3563"/>
              <a:gd name="T30" fmla="*/ 2894 w 3704"/>
              <a:gd name="T31" fmla="*/ 3341 h 3563"/>
              <a:gd name="T32" fmla="*/ 2866 w 3704"/>
              <a:gd name="T33" fmla="*/ 3226 h 3563"/>
              <a:gd name="T34" fmla="*/ 2765 w 3704"/>
              <a:gd name="T35" fmla="*/ 2917 h 3563"/>
              <a:gd name="T36" fmla="*/ 2632 w 3704"/>
              <a:gd name="T37" fmla="*/ 2508 h 3563"/>
              <a:gd name="T38" fmla="*/ 2577 w 3704"/>
              <a:gd name="T39" fmla="*/ 2127 h 3563"/>
              <a:gd name="T40" fmla="*/ 2771 w 3704"/>
              <a:gd name="T41" fmla="*/ 1984 h 3563"/>
              <a:gd name="T42" fmla="*/ 3062 w 3704"/>
              <a:gd name="T43" fmla="*/ 1771 h 3563"/>
              <a:gd name="T44" fmla="*/ 3340 w 3704"/>
              <a:gd name="T45" fmla="*/ 1568 h 3563"/>
              <a:gd name="T46" fmla="*/ 3492 w 3704"/>
              <a:gd name="T47" fmla="*/ 1458 h 3563"/>
              <a:gd name="T48" fmla="*/ 3497 w 3704"/>
              <a:gd name="T49" fmla="*/ 1373 h 3563"/>
              <a:gd name="T50" fmla="*/ 1877 w 3704"/>
              <a:gd name="T51" fmla="*/ 197 h 3563"/>
              <a:gd name="T52" fmla="*/ 1993 w 3704"/>
              <a:gd name="T53" fmla="*/ 47 h 3563"/>
              <a:gd name="T54" fmla="*/ 3508 w 3704"/>
              <a:gd name="T55" fmla="*/ 1177 h 3563"/>
              <a:gd name="T56" fmla="*/ 3693 w 3704"/>
              <a:gd name="T57" fmla="*/ 1338 h 3563"/>
              <a:gd name="T58" fmla="*/ 3651 w 3704"/>
              <a:gd name="T59" fmla="*/ 1566 h 3563"/>
              <a:gd name="T60" fmla="*/ 3534 w 3704"/>
              <a:gd name="T61" fmla="*/ 1662 h 3563"/>
              <a:gd name="T62" fmla="*/ 3296 w 3704"/>
              <a:gd name="T63" fmla="*/ 1834 h 3563"/>
              <a:gd name="T64" fmla="*/ 2975 w 3704"/>
              <a:gd name="T65" fmla="*/ 2069 h 3563"/>
              <a:gd name="T66" fmla="*/ 2781 w 3704"/>
              <a:gd name="T67" fmla="*/ 2354 h 3563"/>
              <a:gd name="T68" fmla="*/ 2918 w 3704"/>
              <a:gd name="T69" fmla="*/ 2775 h 3563"/>
              <a:gd name="T70" fmla="*/ 3029 w 3704"/>
              <a:gd name="T71" fmla="*/ 3115 h 3563"/>
              <a:gd name="T72" fmla="*/ 3080 w 3704"/>
              <a:gd name="T73" fmla="*/ 3273 h 3563"/>
              <a:gd name="T74" fmla="*/ 3016 w 3704"/>
              <a:gd name="T75" fmla="*/ 3493 h 3563"/>
              <a:gd name="T76" fmla="*/ 2778 w 3704"/>
              <a:gd name="T77" fmla="*/ 3553 h 3563"/>
              <a:gd name="T78" fmla="*/ 2646 w 3704"/>
              <a:gd name="T79" fmla="*/ 3471 h 3563"/>
              <a:gd name="T80" fmla="*/ 2412 w 3704"/>
              <a:gd name="T81" fmla="*/ 3301 h 3563"/>
              <a:gd name="T82" fmla="*/ 2118 w 3704"/>
              <a:gd name="T83" fmla="*/ 3087 h 3563"/>
              <a:gd name="T84" fmla="*/ 1876 w 3704"/>
              <a:gd name="T85" fmla="*/ 2910 h 3563"/>
              <a:gd name="T86" fmla="*/ 817 w 3704"/>
              <a:gd name="T87" fmla="*/ 3560 h 3563"/>
              <a:gd name="T88" fmla="*/ 631 w 3704"/>
              <a:gd name="T89" fmla="*/ 3401 h 3563"/>
              <a:gd name="T90" fmla="*/ 641 w 3704"/>
              <a:gd name="T91" fmla="*/ 3221 h 3563"/>
              <a:gd name="T92" fmla="*/ 718 w 3704"/>
              <a:gd name="T93" fmla="*/ 2986 h 3563"/>
              <a:gd name="T94" fmla="*/ 845 w 3704"/>
              <a:gd name="T95" fmla="*/ 2595 h 3563"/>
              <a:gd name="T96" fmla="*/ 917 w 3704"/>
              <a:gd name="T97" fmla="*/ 2206 h 3563"/>
              <a:gd name="T98" fmla="*/ 587 w 3704"/>
              <a:gd name="T99" fmla="*/ 1965 h 3563"/>
              <a:gd name="T100" fmla="*/ 291 w 3704"/>
              <a:gd name="T101" fmla="*/ 1748 h 3563"/>
              <a:gd name="T102" fmla="*/ 117 w 3704"/>
              <a:gd name="T103" fmla="*/ 1622 h 3563"/>
              <a:gd name="T104" fmla="*/ 9 w 3704"/>
              <a:gd name="T105" fmla="*/ 1480 h 3563"/>
              <a:gd name="T106" fmla="*/ 69 w 3704"/>
              <a:gd name="T107" fmla="*/ 1245 h 3563"/>
              <a:gd name="T108" fmla="*/ 1627 w 3704"/>
              <a:gd name="T109" fmla="*/ 170 h 3563"/>
              <a:gd name="T110" fmla="*/ 1813 w 3704"/>
              <a:gd name="T111" fmla="*/ 3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04" h="3563">
                <a:moveTo>
                  <a:pt x="1853" y="189"/>
                </a:moveTo>
                <a:lnTo>
                  <a:pt x="1839" y="191"/>
                </a:lnTo>
                <a:lnTo>
                  <a:pt x="1827" y="197"/>
                </a:lnTo>
                <a:lnTo>
                  <a:pt x="1818" y="205"/>
                </a:lnTo>
                <a:lnTo>
                  <a:pt x="1811" y="214"/>
                </a:lnTo>
                <a:lnTo>
                  <a:pt x="1807" y="224"/>
                </a:lnTo>
                <a:lnTo>
                  <a:pt x="1439" y="1363"/>
                </a:lnTo>
                <a:lnTo>
                  <a:pt x="235" y="1363"/>
                </a:lnTo>
                <a:lnTo>
                  <a:pt x="220" y="1365"/>
                </a:lnTo>
                <a:lnTo>
                  <a:pt x="208" y="1373"/>
                </a:lnTo>
                <a:lnTo>
                  <a:pt x="198" y="1384"/>
                </a:lnTo>
                <a:lnTo>
                  <a:pt x="191" y="1399"/>
                </a:lnTo>
                <a:lnTo>
                  <a:pt x="189" y="1416"/>
                </a:lnTo>
                <a:lnTo>
                  <a:pt x="191" y="1431"/>
                </a:lnTo>
                <a:lnTo>
                  <a:pt x="199" y="1444"/>
                </a:lnTo>
                <a:lnTo>
                  <a:pt x="209" y="1455"/>
                </a:lnTo>
                <a:lnTo>
                  <a:pt x="215" y="1459"/>
                </a:lnTo>
                <a:lnTo>
                  <a:pt x="224" y="1466"/>
                </a:lnTo>
                <a:lnTo>
                  <a:pt x="238" y="1476"/>
                </a:lnTo>
                <a:lnTo>
                  <a:pt x="256" y="1489"/>
                </a:lnTo>
                <a:lnTo>
                  <a:pt x="279" y="1505"/>
                </a:lnTo>
                <a:lnTo>
                  <a:pt x="305" y="1524"/>
                </a:lnTo>
                <a:lnTo>
                  <a:pt x="333" y="1546"/>
                </a:lnTo>
                <a:lnTo>
                  <a:pt x="366" y="1569"/>
                </a:lnTo>
                <a:lnTo>
                  <a:pt x="399" y="1594"/>
                </a:lnTo>
                <a:lnTo>
                  <a:pt x="436" y="1621"/>
                </a:lnTo>
                <a:lnTo>
                  <a:pt x="475" y="1649"/>
                </a:lnTo>
                <a:lnTo>
                  <a:pt x="515" y="1678"/>
                </a:lnTo>
                <a:lnTo>
                  <a:pt x="557" y="1709"/>
                </a:lnTo>
                <a:lnTo>
                  <a:pt x="600" y="1739"/>
                </a:lnTo>
                <a:lnTo>
                  <a:pt x="642" y="1771"/>
                </a:lnTo>
                <a:lnTo>
                  <a:pt x="686" y="1802"/>
                </a:lnTo>
                <a:lnTo>
                  <a:pt x="729" y="1834"/>
                </a:lnTo>
                <a:lnTo>
                  <a:pt x="772" y="1865"/>
                </a:lnTo>
                <a:lnTo>
                  <a:pt x="814" y="1897"/>
                </a:lnTo>
                <a:lnTo>
                  <a:pt x="856" y="1927"/>
                </a:lnTo>
                <a:lnTo>
                  <a:pt x="895" y="1957"/>
                </a:lnTo>
                <a:lnTo>
                  <a:pt x="934" y="1984"/>
                </a:lnTo>
                <a:lnTo>
                  <a:pt x="970" y="2011"/>
                </a:lnTo>
                <a:lnTo>
                  <a:pt x="1004" y="2036"/>
                </a:lnTo>
                <a:lnTo>
                  <a:pt x="1036" y="2058"/>
                </a:lnTo>
                <a:lnTo>
                  <a:pt x="1064" y="2080"/>
                </a:lnTo>
                <a:lnTo>
                  <a:pt x="1089" y="2098"/>
                </a:lnTo>
                <a:lnTo>
                  <a:pt x="1110" y="2113"/>
                </a:lnTo>
                <a:lnTo>
                  <a:pt x="1128" y="2127"/>
                </a:lnTo>
                <a:lnTo>
                  <a:pt x="1183" y="2166"/>
                </a:lnTo>
                <a:lnTo>
                  <a:pt x="1162" y="2232"/>
                </a:lnTo>
                <a:lnTo>
                  <a:pt x="1141" y="2298"/>
                </a:lnTo>
                <a:lnTo>
                  <a:pt x="1118" y="2366"/>
                </a:lnTo>
                <a:lnTo>
                  <a:pt x="1097" y="2433"/>
                </a:lnTo>
                <a:lnTo>
                  <a:pt x="1074" y="2502"/>
                </a:lnTo>
                <a:lnTo>
                  <a:pt x="1053" y="2570"/>
                </a:lnTo>
                <a:lnTo>
                  <a:pt x="1030" y="2636"/>
                </a:lnTo>
                <a:lnTo>
                  <a:pt x="1009" y="2703"/>
                </a:lnTo>
                <a:lnTo>
                  <a:pt x="989" y="2767"/>
                </a:lnTo>
                <a:lnTo>
                  <a:pt x="967" y="2829"/>
                </a:lnTo>
                <a:lnTo>
                  <a:pt x="948" y="2890"/>
                </a:lnTo>
                <a:lnTo>
                  <a:pt x="929" y="2948"/>
                </a:lnTo>
                <a:lnTo>
                  <a:pt x="911" y="3003"/>
                </a:lnTo>
                <a:lnTo>
                  <a:pt x="894" y="3054"/>
                </a:lnTo>
                <a:lnTo>
                  <a:pt x="879" y="3102"/>
                </a:lnTo>
                <a:lnTo>
                  <a:pt x="864" y="3146"/>
                </a:lnTo>
                <a:lnTo>
                  <a:pt x="852" y="3186"/>
                </a:lnTo>
                <a:lnTo>
                  <a:pt x="840" y="3221"/>
                </a:lnTo>
                <a:lnTo>
                  <a:pt x="830" y="3251"/>
                </a:lnTo>
                <a:lnTo>
                  <a:pt x="822" y="3275"/>
                </a:lnTo>
                <a:lnTo>
                  <a:pt x="816" y="3294"/>
                </a:lnTo>
                <a:lnTo>
                  <a:pt x="812" y="3305"/>
                </a:lnTo>
                <a:lnTo>
                  <a:pt x="810" y="3314"/>
                </a:lnTo>
                <a:lnTo>
                  <a:pt x="809" y="3321"/>
                </a:lnTo>
                <a:lnTo>
                  <a:pt x="808" y="3325"/>
                </a:lnTo>
                <a:lnTo>
                  <a:pt x="810" y="3341"/>
                </a:lnTo>
                <a:lnTo>
                  <a:pt x="818" y="3354"/>
                </a:lnTo>
                <a:lnTo>
                  <a:pt x="828" y="3365"/>
                </a:lnTo>
                <a:lnTo>
                  <a:pt x="840" y="3372"/>
                </a:lnTo>
                <a:lnTo>
                  <a:pt x="856" y="3374"/>
                </a:lnTo>
                <a:lnTo>
                  <a:pt x="870" y="3372"/>
                </a:lnTo>
                <a:lnTo>
                  <a:pt x="883" y="3365"/>
                </a:lnTo>
                <a:lnTo>
                  <a:pt x="1853" y="2659"/>
                </a:lnTo>
                <a:lnTo>
                  <a:pt x="1908" y="2699"/>
                </a:lnTo>
                <a:lnTo>
                  <a:pt x="1945" y="2726"/>
                </a:lnTo>
                <a:lnTo>
                  <a:pt x="1984" y="2754"/>
                </a:lnTo>
                <a:lnTo>
                  <a:pt x="2025" y="2784"/>
                </a:lnTo>
                <a:lnTo>
                  <a:pt x="2067" y="2815"/>
                </a:lnTo>
                <a:lnTo>
                  <a:pt x="2111" y="2847"/>
                </a:lnTo>
                <a:lnTo>
                  <a:pt x="2156" y="2879"/>
                </a:lnTo>
                <a:lnTo>
                  <a:pt x="2201" y="2913"/>
                </a:lnTo>
                <a:lnTo>
                  <a:pt x="2247" y="2947"/>
                </a:lnTo>
                <a:lnTo>
                  <a:pt x="2294" y="2981"/>
                </a:lnTo>
                <a:lnTo>
                  <a:pt x="2340" y="3015"/>
                </a:lnTo>
                <a:lnTo>
                  <a:pt x="2386" y="3047"/>
                </a:lnTo>
                <a:lnTo>
                  <a:pt x="2431" y="3080"/>
                </a:lnTo>
                <a:lnTo>
                  <a:pt x="2475" y="3113"/>
                </a:lnTo>
                <a:lnTo>
                  <a:pt x="2517" y="3143"/>
                </a:lnTo>
                <a:lnTo>
                  <a:pt x="2558" y="3173"/>
                </a:lnTo>
                <a:lnTo>
                  <a:pt x="2597" y="3202"/>
                </a:lnTo>
                <a:lnTo>
                  <a:pt x="2634" y="3229"/>
                </a:lnTo>
                <a:lnTo>
                  <a:pt x="2669" y="3255"/>
                </a:lnTo>
                <a:lnTo>
                  <a:pt x="2701" y="3277"/>
                </a:lnTo>
                <a:lnTo>
                  <a:pt x="2730" y="3298"/>
                </a:lnTo>
                <a:lnTo>
                  <a:pt x="2755" y="3316"/>
                </a:lnTo>
                <a:lnTo>
                  <a:pt x="2777" y="3333"/>
                </a:lnTo>
                <a:lnTo>
                  <a:pt x="2795" y="3346"/>
                </a:lnTo>
                <a:lnTo>
                  <a:pt x="2809" y="3356"/>
                </a:lnTo>
                <a:lnTo>
                  <a:pt x="2818" y="3363"/>
                </a:lnTo>
                <a:lnTo>
                  <a:pt x="2822" y="3366"/>
                </a:lnTo>
                <a:lnTo>
                  <a:pt x="2835" y="3372"/>
                </a:lnTo>
                <a:lnTo>
                  <a:pt x="2849" y="3374"/>
                </a:lnTo>
                <a:lnTo>
                  <a:pt x="2864" y="3372"/>
                </a:lnTo>
                <a:lnTo>
                  <a:pt x="2877" y="3365"/>
                </a:lnTo>
                <a:lnTo>
                  <a:pt x="2887" y="3354"/>
                </a:lnTo>
                <a:lnTo>
                  <a:pt x="2894" y="3341"/>
                </a:lnTo>
                <a:lnTo>
                  <a:pt x="2896" y="3325"/>
                </a:lnTo>
                <a:lnTo>
                  <a:pt x="2896" y="3318"/>
                </a:lnTo>
                <a:lnTo>
                  <a:pt x="2893" y="3305"/>
                </a:lnTo>
                <a:lnTo>
                  <a:pt x="2889" y="3295"/>
                </a:lnTo>
                <a:lnTo>
                  <a:pt x="2883" y="3277"/>
                </a:lnTo>
                <a:lnTo>
                  <a:pt x="2875" y="3255"/>
                </a:lnTo>
                <a:lnTo>
                  <a:pt x="2866" y="3226"/>
                </a:lnTo>
                <a:lnTo>
                  <a:pt x="2856" y="3194"/>
                </a:lnTo>
                <a:lnTo>
                  <a:pt x="2844" y="3155"/>
                </a:lnTo>
                <a:lnTo>
                  <a:pt x="2830" y="3114"/>
                </a:lnTo>
                <a:lnTo>
                  <a:pt x="2815" y="3069"/>
                </a:lnTo>
                <a:lnTo>
                  <a:pt x="2800" y="3021"/>
                </a:lnTo>
                <a:lnTo>
                  <a:pt x="2783" y="2969"/>
                </a:lnTo>
                <a:lnTo>
                  <a:pt x="2765" y="2917"/>
                </a:lnTo>
                <a:lnTo>
                  <a:pt x="2747" y="2860"/>
                </a:lnTo>
                <a:lnTo>
                  <a:pt x="2728" y="2803"/>
                </a:lnTo>
                <a:lnTo>
                  <a:pt x="2710" y="2745"/>
                </a:lnTo>
                <a:lnTo>
                  <a:pt x="2690" y="2686"/>
                </a:lnTo>
                <a:lnTo>
                  <a:pt x="2670" y="2626"/>
                </a:lnTo>
                <a:lnTo>
                  <a:pt x="2651" y="2566"/>
                </a:lnTo>
                <a:lnTo>
                  <a:pt x="2632" y="2508"/>
                </a:lnTo>
                <a:lnTo>
                  <a:pt x="2613" y="2449"/>
                </a:lnTo>
                <a:lnTo>
                  <a:pt x="2594" y="2392"/>
                </a:lnTo>
                <a:lnTo>
                  <a:pt x="2576" y="2336"/>
                </a:lnTo>
                <a:lnTo>
                  <a:pt x="2559" y="2283"/>
                </a:lnTo>
                <a:lnTo>
                  <a:pt x="2542" y="2232"/>
                </a:lnTo>
                <a:lnTo>
                  <a:pt x="2521" y="2166"/>
                </a:lnTo>
                <a:lnTo>
                  <a:pt x="2577" y="2127"/>
                </a:lnTo>
                <a:lnTo>
                  <a:pt x="2594" y="2113"/>
                </a:lnTo>
                <a:lnTo>
                  <a:pt x="2615" y="2098"/>
                </a:lnTo>
                <a:lnTo>
                  <a:pt x="2641" y="2080"/>
                </a:lnTo>
                <a:lnTo>
                  <a:pt x="2669" y="2058"/>
                </a:lnTo>
                <a:lnTo>
                  <a:pt x="2701" y="2036"/>
                </a:lnTo>
                <a:lnTo>
                  <a:pt x="2735" y="2011"/>
                </a:lnTo>
                <a:lnTo>
                  <a:pt x="2771" y="1984"/>
                </a:lnTo>
                <a:lnTo>
                  <a:pt x="2809" y="1957"/>
                </a:lnTo>
                <a:lnTo>
                  <a:pt x="2849" y="1927"/>
                </a:lnTo>
                <a:lnTo>
                  <a:pt x="2890" y="1897"/>
                </a:lnTo>
                <a:lnTo>
                  <a:pt x="2932" y="1865"/>
                </a:lnTo>
                <a:lnTo>
                  <a:pt x="2975" y="1834"/>
                </a:lnTo>
                <a:lnTo>
                  <a:pt x="3019" y="1802"/>
                </a:lnTo>
                <a:lnTo>
                  <a:pt x="3062" y="1771"/>
                </a:lnTo>
                <a:lnTo>
                  <a:pt x="3106" y="1739"/>
                </a:lnTo>
                <a:lnTo>
                  <a:pt x="3147" y="1709"/>
                </a:lnTo>
                <a:lnTo>
                  <a:pt x="3189" y="1678"/>
                </a:lnTo>
                <a:lnTo>
                  <a:pt x="3229" y="1648"/>
                </a:lnTo>
                <a:lnTo>
                  <a:pt x="3269" y="1620"/>
                </a:lnTo>
                <a:lnTo>
                  <a:pt x="3305" y="1594"/>
                </a:lnTo>
                <a:lnTo>
                  <a:pt x="3340" y="1568"/>
                </a:lnTo>
                <a:lnTo>
                  <a:pt x="3371" y="1544"/>
                </a:lnTo>
                <a:lnTo>
                  <a:pt x="3400" y="1524"/>
                </a:lnTo>
                <a:lnTo>
                  <a:pt x="3426" y="1505"/>
                </a:lnTo>
                <a:lnTo>
                  <a:pt x="3449" y="1489"/>
                </a:lnTo>
                <a:lnTo>
                  <a:pt x="3468" y="1476"/>
                </a:lnTo>
                <a:lnTo>
                  <a:pt x="3481" y="1464"/>
                </a:lnTo>
                <a:lnTo>
                  <a:pt x="3492" y="1458"/>
                </a:lnTo>
                <a:lnTo>
                  <a:pt x="3496" y="1454"/>
                </a:lnTo>
                <a:lnTo>
                  <a:pt x="3506" y="1444"/>
                </a:lnTo>
                <a:lnTo>
                  <a:pt x="3513" y="1431"/>
                </a:lnTo>
                <a:lnTo>
                  <a:pt x="3515" y="1415"/>
                </a:lnTo>
                <a:lnTo>
                  <a:pt x="3513" y="1399"/>
                </a:lnTo>
                <a:lnTo>
                  <a:pt x="3506" y="1384"/>
                </a:lnTo>
                <a:lnTo>
                  <a:pt x="3497" y="1373"/>
                </a:lnTo>
                <a:lnTo>
                  <a:pt x="3485" y="1365"/>
                </a:lnTo>
                <a:lnTo>
                  <a:pt x="3470" y="1363"/>
                </a:lnTo>
                <a:lnTo>
                  <a:pt x="2267" y="1363"/>
                </a:lnTo>
                <a:lnTo>
                  <a:pt x="1898" y="224"/>
                </a:lnTo>
                <a:lnTo>
                  <a:pt x="1893" y="214"/>
                </a:lnTo>
                <a:lnTo>
                  <a:pt x="1886" y="205"/>
                </a:lnTo>
                <a:lnTo>
                  <a:pt x="1877" y="197"/>
                </a:lnTo>
                <a:lnTo>
                  <a:pt x="1866" y="191"/>
                </a:lnTo>
                <a:lnTo>
                  <a:pt x="1853" y="189"/>
                </a:lnTo>
                <a:close/>
                <a:moveTo>
                  <a:pt x="1853" y="0"/>
                </a:moveTo>
                <a:lnTo>
                  <a:pt x="1891" y="3"/>
                </a:lnTo>
                <a:lnTo>
                  <a:pt x="1928" y="12"/>
                </a:lnTo>
                <a:lnTo>
                  <a:pt x="1962" y="27"/>
                </a:lnTo>
                <a:lnTo>
                  <a:pt x="1993" y="47"/>
                </a:lnTo>
                <a:lnTo>
                  <a:pt x="2021" y="73"/>
                </a:lnTo>
                <a:lnTo>
                  <a:pt x="2046" y="101"/>
                </a:lnTo>
                <a:lnTo>
                  <a:pt x="2065" y="135"/>
                </a:lnTo>
                <a:lnTo>
                  <a:pt x="2079" y="171"/>
                </a:lnTo>
                <a:lnTo>
                  <a:pt x="2404" y="1174"/>
                </a:lnTo>
                <a:lnTo>
                  <a:pt x="3471" y="1174"/>
                </a:lnTo>
                <a:lnTo>
                  <a:pt x="3508" y="1177"/>
                </a:lnTo>
                <a:lnTo>
                  <a:pt x="3544" y="1186"/>
                </a:lnTo>
                <a:lnTo>
                  <a:pt x="3578" y="1201"/>
                </a:lnTo>
                <a:lnTo>
                  <a:pt x="3609" y="1220"/>
                </a:lnTo>
                <a:lnTo>
                  <a:pt x="3636" y="1245"/>
                </a:lnTo>
                <a:lnTo>
                  <a:pt x="3659" y="1273"/>
                </a:lnTo>
                <a:lnTo>
                  <a:pt x="3678" y="1304"/>
                </a:lnTo>
                <a:lnTo>
                  <a:pt x="3693" y="1338"/>
                </a:lnTo>
                <a:lnTo>
                  <a:pt x="3702" y="1375"/>
                </a:lnTo>
                <a:lnTo>
                  <a:pt x="3704" y="1415"/>
                </a:lnTo>
                <a:lnTo>
                  <a:pt x="3702" y="1448"/>
                </a:lnTo>
                <a:lnTo>
                  <a:pt x="3695" y="1480"/>
                </a:lnTo>
                <a:lnTo>
                  <a:pt x="3685" y="1511"/>
                </a:lnTo>
                <a:lnTo>
                  <a:pt x="3669" y="1540"/>
                </a:lnTo>
                <a:lnTo>
                  <a:pt x="3651" y="1566"/>
                </a:lnTo>
                <a:lnTo>
                  <a:pt x="3629" y="1589"/>
                </a:lnTo>
                <a:lnTo>
                  <a:pt x="3604" y="1611"/>
                </a:lnTo>
                <a:lnTo>
                  <a:pt x="3598" y="1614"/>
                </a:lnTo>
                <a:lnTo>
                  <a:pt x="3588" y="1621"/>
                </a:lnTo>
                <a:lnTo>
                  <a:pt x="3574" y="1632"/>
                </a:lnTo>
                <a:lnTo>
                  <a:pt x="3556" y="1645"/>
                </a:lnTo>
                <a:lnTo>
                  <a:pt x="3534" y="1662"/>
                </a:lnTo>
                <a:lnTo>
                  <a:pt x="3508" y="1680"/>
                </a:lnTo>
                <a:lnTo>
                  <a:pt x="3479" y="1701"/>
                </a:lnTo>
                <a:lnTo>
                  <a:pt x="3448" y="1724"/>
                </a:lnTo>
                <a:lnTo>
                  <a:pt x="3414" y="1748"/>
                </a:lnTo>
                <a:lnTo>
                  <a:pt x="3377" y="1775"/>
                </a:lnTo>
                <a:lnTo>
                  <a:pt x="3337" y="1805"/>
                </a:lnTo>
                <a:lnTo>
                  <a:pt x="3296" y="1834"/>
                </a:lnTo>
                <a:lnTo>
                  <a:pt x="3253" y="1865"/>
                </a:lnTo>
                <a:lnTo>
                  <a:pt x="3209" y="1898"/>
                </a:lnTo>
                <a:lnTo>
                  <a:pt x="3164" y="1931"/>
                </a:lnTo>
                <a:lnTo>
                  <a:pt x="3117" y="1965"/>
                </a:lnTo>
                <a:lnTo>
                  <a:pt x="3071" y="2000"/>
                </a:lnTo>
                <a:lnTo>
                  <a:pt x="3022" y="2034"/>
                </a:lnTo>
                <a:lnTo>
                  <a:pt x="2975" y="2069"/>
                </a:lnTo>
                <a:lnTo>
                  <a:pt x="2928" y="2104"/>
                </a:lnTo>
                <a:lnTo>
                  <a:pt x="2881" y="2138"/>
                </a:lnTo>
                <a:lnTo>
                  <a:pt x="2833" y="2173"/>
                </a:lnTo>
                <a:lnTo>
                  <a:pt x="2788" y="2206"/>
                </a:lnTo>
                <a:lnTo>
                  <a:pt x="2744" y="2238"/>
                </a:lnTo>
                <a:lnTo>
                  <a:pt x="2762" y="2296"/>
                </a:lnTo>
                <a:lnTo>
                  <a:pt x="2781" y="2354"/>
                </a:lnTo>
                <a:lnTo>
                  <a:pt x="2801" y="2414"/>
                </a:lnTo>
                <a:lnTo>
                  <a:pt x="2820" y="2475"/>
                </a:lnTo>
                <a:lnTo>
                  <a:pt x="2840" y="2536"/>
                </a:lnTo>
                <a:lnTo>
                  <a:pt x="2859" y="2597"/>
                </a:lnTo>
                <a:lnTo>
                  <a:pt x="2880" y="2656"/>
                </a:lnTo>
                <a:lnTo>
                  <a:pt x="2899" y="2716"/>
                </a:lnTo>
                <a:lnTo>
                  <a:pt x="2918" y="2775"/>
                </a:lnTo>
                <a:lnTo>
                  <a:pt x="2936" y="2831"/>
                </a:lnTo>
                <a:lnTo>
                  <a:pt x="2954" y="2886"/>
                </a:lnTo>
                <a:lnTo>
                  <a:pt x="2971" y="2938"/>
                </a:lnTo>
                <a:lnTo>
                  <a:pt x="2988" y="2988"/>
                </a:lnTo>
                <a:lnTo>
                  <a:pt x="3002" y="3034"/>
                </a:lnTo>
                <a:lnTo>
                  <a:pt x="3017" y="3077"/>
                </a:lnTo>
                <a:lnTo>
                  <a:pt x="3029" y="3115"/>
                </a:lnTo>
                <a:lnTo>
                  <a:pt x="3040" y="3150"/>
                </a:lnTo>
                <a:lnTo>
                  <a:pt x="3051" y="3179"/>
                </a:lnTo>
                <a:lnTo>
                  <a:pt x="3058" y="3204"/>
                </a:lnTo>
                <a:lnTo>
                  <a:pt x="3064" y="3223"/>
                </a:lnTo>
                <a:lnTo>
                  <a:pt x="3069" y="3236"/>
                </a:lnTo>
                <a:lnTo>
                  <a:pt x="3071" y="3243"/>
                </a:lnTo>
                <a:lnTo>
                  <a:pt x="3080" y="3273"/>
                </a:lnTo>
                <a:lnTo>
                  <a:pt x="3084" y="3300"/>
                </a:lnTo>
                <a:lnTo>
                  <a:pt x="3085" y="3325"/>
                </a:lnTo>
                <a:lnTo>
                  <a:pt x="3082" y="3364"/>
                </a:lnTo>
                <a:lnTo>
                  <a:pt x="3073" y="3401"/>
                </a:lnTo>
                <a:lnTo>
                  <a:pt x="3060" y="3435"/>
                </a:lnTo>
                <a:lnTo>
                  <a:pt x="3039" y="3466"/>
                </a:lnTo>
                <a:lnTo>
                  <a:pt x="3016" y="3493"/>
                </a:lnTo>
                <a:lnTo>
                  <a:pt x="2989" y="3517"/>
                </a:lnTo>
                <a:lnTo>
                  <a:pt x="2957" y="3537"/>
                </a:lnTo>
                <a:lnTo>
                  <a:pt x="2923" y="3551"/>
                </a:lnTo>
                <a:lnTo>
                  <a:pt x="2887" y="3560"/>
                </a:lnTo>
                <a:lnTo>
                  <a:pt x="2849" y="3563"/>
                </a:lnTo>
                <a:lnTo>
                  <a:pt x="2813" y="3561"/>
                </a:lnTo>
                <a:lnTo>
                  <a:pt x="2778" y="3553"/>
                </a:lnTo>
                <a:lnTo>
                  <a:pt x="2746" y="3540"/>
                </a:lnTo>
                <a:lnTo>
                  <a:pt x="2714" y="3520"/>
                </a:lnTo>
                <a:lnTo>
                  <a:pt x="2710" y="3518"/>
                </a:lnTo>
                <a:lnTo>
                  <a:pt x="2700" y="3510"/>
                </a:lnTo>
                <a:lnTo>
                  <a:pt x="2686" y="3500"/>
                </a:lnTo>
                <a:lnTo>
                  <a:pt x="2668" y="3488"/>
                </a:lnTo>
                <a:lnTo>
                  <a:pt x="2646" y="3471"/>
                </a:lnTo>
                <a:lnTo>
                  <a:pt x="2620" y="3453"/>
                </a:lnTo>
                <a:lnTo>
                  <a:pt x="2592" y="3431"/>
                </a:lnTo>
                <a:lnTo>
                  <a:pt x="2560" y="3409"/>
                </a:lnTo>
                <a:lnTo>
                  <a:pt x="2526" y="3384"/>
                </a:lnTo>
                <a:lnTo>
                  <a:pt x="2489" y="3357"/>
                </a:lnTo>
                <a:lnTo>
                  <a:pt x="2451" y="3330"/>
                </a:lnTo>
                <a:lnTo>
                  <a:pt x="2412" y="3301"/>
                </a:lnTo>
                <a:lnTo>
                  <a:pt x="2371" y="3271"/>
                </a:lnTo>
                <a:lnTo>
                  <a:pt x="2328" y="3240"/>
                </a:lnTo>
                <a:lnTo>
                  <a:pt x="2287" y="3209"/>
                </a:lnTo>
                <a:lnTo>
                  <a:pt x="2244" y="3178"/>
                </a:lnTo>
                <a:lnTo>
                  <a:pt x="2201" y="3147"/>
                </a:lnTo>
                <a:lnTo>
                  <a:pt x="2160" y="3117"/>
                </a:lnTo>
                <a:lnTo>
                  <a:pt x="2118" y="3087"/>
                </a:lnTo>
                <a:lnTo>
                  <a:pt x="2078" y="3057"/>
                </a:lnTo>
                <a:lnTo>
                  <a:pt x="2038" y="3028"/>
                </a:lnTo>
                <a:lnTo>
                  <a:pt x="2001" y="3001"/>
                </a:lnTo>
                <a:lnTo>
                  <a:pt x="1966" y="2975"/>
                </a:lnTo>
                <a:lnTo>
                  <a:pt x="1934" y="2951"/>
                </a:lnTo>
                <a:lnTo>
                  <a:pt x="1903" y="2930"/>
                </a:lnTo>
                <a:lnTo>
                  <a:pt x="1876" y="2910"/>
                </a:lnTo>
                <a:lnTo>
                  <a:pt x="1853" y="2893"/>
                </a:lnTo>
                <a:lnTo>
                  <a:pt x="992" y="3519"/>
                </a:lnTo>
                <a:lnTo>
                  <a:pt x="959" y="3538"/>
                </a:lnTo>
                <a:lnTo>
                  <a:pt x="926" y="3552"/>
                </a:lnTo>
                <a:lnTo>
                  <a:pt x="891" y="3561"/>
                </a:lnTo>
                <a:lnTo>
                  <a:pt x="856" y="3563"/>
                </a:lnTo>
                <a:lnTo>
                  <a:pt x="817" y="3560"/>
                </a:lnTo>
                <a:lnTo>
                  <a:pt x="781" y="3551"/>
                </a:lnTo>
                <a:lnTo>
                  <a:pt x="747" y="3537"/>
                </a:lnTo>
                <a:lnTo>
                  <a:pt x="715" y="3517"/>
                </a:lnTo>
                <a:lnTo>
                  <a:pt x="688" y="3493"/>
                </a:lnTo>
                <a:lnTo>
                  <a:pt x="665" y="3466"/>
                </a:lnTo>
                <a:lnTo>
                  <a:pt x="646" y="3435"/>
                </a:lnTo>
                <a:lnTo>
                  <a:pt x="631" y="3401"/>
                </a:lnTo>
                <a:lnTo>
                  <a:pt x="622" y="3364"/>
                </a:lnTo>
                <a:lnTo>
                  <a:pt x="619" y="3325"/>
                </a:lnTo>
                <a:lnTo>
                  <a:pt x="622" y="3286"/>
                </a:lnTo>
                <a:lnTo>
                  <a:pt x="632" y="3247"/>
                </a:lnTo>
                <a:lnTo>
                  <a:pt x="634" y="3241"/>
                </a:lnTo>
                <a:lnTo>
                  <a:pt x="637" y="3234"/>
                </a:lnTo>
                <a:lnTo>
                  <a:pt x="641" y="3221"/>
                </a:lnTo>
                <a:lnTo>
                  <a:pt x="647" y="3203"/>
                </a:lnTo>
                <a:lnTo>
                  <a:pt x="655" y="3178"/>
                </a:lnTo>
                <a:lnTo>
                  <a:pt x="665" y="3149"/>
                </a:lnTo>
                <a:lnTo>
                  <a:pt x="676" y="3114"/>
                </a:lnTo>
                <a:lnTo>
                  <a:pt x="688" y="3075"/>
                </a:lnTo>
                <a:lnTo>
                  <a:pt x="702" y="3033"/>
                </a:lnTo>
                <a:lnTo>
                  <a:pt x="718" y="2986"/>
                </a:lnTo>
                <a:lnTo>
                  <a:pt x="733" y="2937"/>
                </a:lnTo>
                <a:lnTo>
                  <a:pt x="750" y="2885"/>
                </a:lnTo>
                <a:lnTo>
                  <a:pt x="768" y="2831"/>
                </a:lnTo>
                <a:lnTo>
                  <a:pt x="787" y="2773"/>
                </a:lnTo>
                <a:lnTo>
                  <a:pt x="805" y="2716"/>
                </a:lnTo>
                <a:lnTo>
                  <a:pt x="826" y="2656"/>
                </a:lnTo>
                <a:lnTo>
                  <a:pt x="845" y="2595"/>
                </a:lnTo>
                <a:lnTo>
                  <a:pt x="865" y="2535"/>
                </a:lnTo>
                <a:lnTo>
                  <a:pt x="884" y="2475"/>
                </a:lnTo>
                <a:lnTo>
                  <a:pt x="904" y="2414"/>
                </a:lnTo>
                <a:lnTo>
                  <a:pt x="924" y="2354"/>
                </a:lnTo>
                <a:lnTo>
                  <a:pt x="943" y="2296"/>
                </a:lnTo>
                <a:lnTo>
                  <a:pt x="961" y="2238"/>
                </a:lnTo>
                <a:lnTo>
                  <a:pt x="917" y="2206"/>
                </a:lnTo>
                <a:lnTo>
                  <a:pt x="871" y="2172"/>
                </a:lnTo>
                <a:lnTo>
                  <a:pt x="825" y="2138"/>
                </a:lnTo>
                <a:lnTo>
                  <a:pt x="777" y="2104"/>
                </a:lnTo>
                <a:lnTo>
                  <a:pt x="729" y="2069"/>
                </a:lnTo>
                <a:lnTo>
                  <a:pt x="682" y="2034"/>
                </a:lnTo>
                <a:lnTo>
                  <a:pt x="634" y="2000"/>
                </a:lnTo>
                <a:lnTo>
                  <a:pt x="587" y="1965"/>
                </a:lnTo>
                <a:lnTo>
                  <a:pt x="540" y="1931"/>
                </a:lnTo>
                <a:lnTo>
                  <a:pt x="495" y="1898"/>
                </a:lnTo>
                <a:lnTo>
                  <a:pt x="451" y="1865"/>
                </a:lnTo>
                <a:lnTo>
                  <a:pt x="408" y="1834"/>
                </a:lnTo>
                <a:lnTo>
                  <a:pt x="367" y="1805"/>
                </a:lnTo>
                <a:lnTo>
                  <a:pt x="327" y="1775"/>
                </a:lnTo>
                <a:lnTo>
                  <a:pt x="291" y="1748"/>
                </a:lnTo>
                <a:lnTo>
                  <a:pt x="256" y="1724"/>
                </a:lnTo>
                <a:lnTo>
                  <a:pt x="225" y="1701"/>
                </a:lnTo>
                <a:lnTo>
                  <a:pt x="196" y="1680"/>
                </a:lnTo>
                <a:lnTo>
                  <a:pt x="171" y="1662"/>
                </a:lnTo>
                <a:lnTo>
                  <a:pt x="150" y="1646"/>
                </a:lnTo>
                <a:lnTo>
                  <a:pt x="130" y="1632"/>
                </a:lnTo>
                <a:lnTo>
                  <a:pt x="117" y="1622"/>
                </a:lnTo>
                <a:lnTo>
                  <a:pt x="107" y="1615"/>
                </a:lnTo>
                <a:lnTo>
                  <a:pt x="102" y="1611"/>
                </a:lnTo>
                <a:lnTo>
                  <a:pt x="76" y="1591"/>
                </a:lnTo>
                <a:lnTo>
                  <a:pt x="54" y="1566"/>
                </a:lnTo>
                <a:lnTo>
                  <a:pt x="35" y="1540"/>
                </a:lnTo>
                <a:lnTo>
                  <a:pt x="20" y="1511"/>
                </a:lnTo>
                <a:lnTo>
                  <a:pt x="9" y="1480"/>
                </a:lnTo>
                <a:lnTo>
                  <a:pt x="2" y="1449"/>
                </a:lnTo>
                <a:lnTo>
                  <a:pt x="0" y="1416"/>
                </a:lnTo>
                <a:lnTo>
                  <a:pt x="3" y="1377"/>
                </a:lnTo>
                <a:lnTo>
                  <a:pt x="12" y="1339"/>
                </a:lnTo>
                <a:lnTo>
                  <a:pt x="26" y="1304"/>
                </a:lnTo>
                <a:lnTo>
                  <a:pt x="45" y="1273"/>
                </a:lnTo>
                <a:lnTo>
                  <a:pt x="69" y="1245"/>
                </a:lnTo>
                <a:lnTo>
                  <a:pt x="97" y="1220"/>
                </a:lnTo>
                <a:lnTo>
                  <a:pt x="127" y="1201"/>
                </a:lnTo>
                <a:lnTo>
                  <a:pt x="161" y="1186"/>
                </a:lnTo>
                <a:lnTo>
                  <a:pt x="197" y="1177"/>
                </a:lnTo>
                <a:lnTo>
                  <a:pt x="235" y="1174"/>
                </a:lnTo>
                <a:lnTo>
                  <a:pt x="1301" y="1174"/>
                </a:lnTo>
                <a:lnTo>
                  <a:pt x="1627" y="170"/>
                </a:lnTo>
                <a:lnTo>
                  <a:pt x="1639" y="134"/>
                </a:lnTo>
                <a:lnTo>
                  <a:pt x="1658" y="101"/>
                </a:lnTo>
                <a:lnTo>
                  <a:pt x="1682" y="73"/>
                </a:lnTo>
                <a:lnTo>
                  <a:pt x="1710" y="48"/>
                </a:lnTo>
                <a:lnTo>
                  <a:pt x="1741" y="28"/>
                </a:lnTo>
                <a:lnTo>
                  <a:pt x="1776" y="12"/>
                </a:lnTo>
                <a:lnTo>
                  <a:pt x="1813" y="3"/>
                </a:lnTo>
                <a:lnTo>
                  <a:pt x="1853" y="0"/>
                </a:lnTo>
                <a:close/>
              </a:path>
            </a:pathLst>
          </a:custGeom>
          <a:solidFill>
            <a:srgbClr val="3D3D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ES" sz="900"/>
          </a:p>
        </p:txBody>
      </p:sp>
      <p:sp>
        <p:nvSpPr>
          <p:cNvPr id="17" name="Freeform 25"/>
          <p:cNvSpPr>
            <a:spLocks noChangeAspect="1"/>
          </p:cNvSpPr>
          <p:nvPr/>
        </p:nvSpPr>
        <p:spPr bwMode="auto">
          <a:xfrm>
            <a:off x="8312268" y="3167136"/>
            <a:ext cx="240695" cy="251971"/>
          </a:xfrm>
          <a:custGeom>
            <a:avLst/>
            <a:gdLst>
              <a:gd name="T0" fmla="*/ 2731 w 3418"/>
              <a:gd name="T1" fmla="*/ 17 h 3576"/>
              <a:gd name="T2" fmla="*/ 2953 w 3418"/>
              <a:gd name="T3" fmla="*/ 112 h 3576"/>
              <a:gd name="T4" fmla="*/ 3125 w 3418"/>
              <a:gd name="T5" fmla="*/ 282 h 3576"/>
              <a:gd name="T6" fmla="*/ 3221 w 3418"/>
              <a:gd name="T7" fmla="*/ 487 h 3576"/>
              <a:gd name="T8" fmla="*/ 3241 w 3418"/>
              <a:gd name="T9" fmla="*/ 716 h 3576"/>
              <a:gd name="T10" fmla="*/ 3183 w 3418"/>
              <a:gd name="T11" fmla="*/ 936 h 3576"/>
              <a:gd name="T12" fmla="*/ 3051 w 3418"/>
              <a:gd name="T13" fmla="*/ 1123 h 3576"/>
              <a:gd name="T14" fmla="*/ 1245 w 3418"/>
              <a:gd name="T15" fmla="*/ 2905 h 3576"/>
              <a:gd name="T16" fmla="*/ 1078 w 3418"/>
              <a:gd name="T17" fmla="*/ 2955 h 3576"/>
              <a:gd name="T18" fmla="*/ 906 w 3418"/>
              <a:gd name="T19" fmla="*/ 2924 h 3576"/>
              <a:gd name="T20" fmla="*/ 790 w 3418"/>
              <a:gd name="T21" fmla="*/ 2844 h 3576"/>
              <a:gd name="T22" fmla="*/ 703 w 3418"/>
              <a:gd name="T23" fmla="*/ 2705 h 3576"/>
              <a:gd name="T24" fmla="*/ 685 w 3418"/>
              <a:gd name="T25" fmla="*/ 2540 h 3576"/>
              <a:gd name="T26" fmla="*/ 739 w 3418"/>
              <a:gd name="T27" fmla="*/ 2385 h 3576"/>
              <a:gd name="T28" fmla="*/ 1695 w 3418"/>
              <a:gd name="T29" fmla="*/ 1421 h 3576"/>
              <a:gd name="T30" fmla="*/ 1771 w 3418"/>
              <a:gd name="T31" fmla="*/ 1413 h 3576"/>
              <a:gd name="T32" fmla="*/ 1826 w 3418"/>
              <a:gd name="T33" fmla="*/ 1468 h 3576"/>
              <a:gd name="T34" fmla="*/ 1818 w 3418"/>
              <a:gd name="T35" fmla="*/ 1542 h 3576"/>
              <a:gd name="T36" fmla="*/ 881 w 3418"/>
              <a:gd name="T37" fmla="*/ 2494 h 3576"/>
              <a:gd name="T38" fmla="*/ 862 w 3418"/>
              <a:gd name="T39" fmla="*/ 2613 h 3576"/>
              <a:gd name="T40" fmla="*/ 917 w 3418"/>
              <a:gd name="T41" fmla="*/ 2719 h 3576"/>
              <a:gd name="T42" fmla="*/ 998 w 3418"/>
              <a:gd name="T43" fmla="*/ 2770 h 3576"/>
              <a:gd name="T44" fmla="*/ 1116 w 3418"/>
              <a:gd name="T45" fmla="*/ 2770 h 3576"/>
              <a:gd name="T46" fmla="*/ 2925 w 3418"/>
              <a:gd name="T47" fmla="*/ 998 h 3576"/>
              <a:gd name="T48" fmla="*/ 3040 w 3418"/>
              <a:gd name="T49" fmla="*/ 817 h 3576"/>
              <a:gd name="T50" fmla="*/ 3064 w 3418"/>
              <a:gd name="T51" fmla="*/ 603 h 3576"/>
              <a:gd name="T52" fmla="*/ 2993 w 3418"/>
              <a:gd name="T53" fmla="*/ 403 h 3576"/>
              <a:gd name="T54" fmla="*/ 2844 w 3418"/>
              <a:gd name="T55" fmla="*/ 253 h 3576"/>
              <a:gd name="T56" fmla="*/ 2658 w 3418"/>
              <a:gd name="T57" fmla="*/ 183 h 3576"/>
              <a:gd name="T58" fmla="*/ 2462 w 3418"/>
              <a:gd name="T59" fmla="*/ 193 h 3576"/>
              <a:gd name="T60" fmla="*/ 2282 w 3418"/>
              <a:gd name="T61" fmla="*/ 283 h 3576"/>
              <a:gd name="T62" fmla="*/ 306 w 3418"/>
              <a:gd name="T63" fmla="*/ 2266 h 3576"/>
              <a:gd name="T64" fmla="*/ 201 w 3418"/>
              <a:gd name="T65" fmla="*/ 2493 h 3576"/>
              <a:gd name="T66" fmla="*/ 180 w 3418"/>
              <a:gd name="T67" fmla="*/ 2738 h 3576"/>
              <a:gd name="T68" fmla="*/ 243 w 3418"/>
              <a:gd name="T69" fmla="*/ 2978 h 3576"/>
              <a:gd name="T70" fmla="*/ 390 w 3418"/>
              <a:gd name="T71" fmla="*/ 3187 h 3576"/>
              <a:gd name="T72" fmla="*/ 600 w 3418"/>
              <a:gd name="T73" fmla="*/ 3333 h 3576"/>
              <a:gd name="T74" fmla="*/ 840 w 3418"/>
              <a:gd name="T75" fmla="*/ 3396 h 3576"/>
              <a:gd name="T76" fmla="*/ 1085 w 3418"/>
              <a:gd name="T77" fmla="*/ 3375 h 3576"/>
              <a:gd name="T78" fmla="*/ 1313 w 3418"/>
              <a:gd name="T79" fmla="*/ 3271 h 3576"/>
              <a:gd name="T80" fmla="*/ 3283 w 3418"/>
              <a:gd name="T81" fmla="*/ 1326 h 3576"/>
              <a:gd name="T82" fmla="*/ 3359 w 3418"/>
              <a:gd name="T83" fmla="*/ 1318 h 3576"/>
              <a:gd name="T84" fmla="*/ 3414 w 3418"/>
              <a:gd name="T85" fmla="*/ 1373 h 3576"/>
              <a:gd name="T86" fmla="*/ 3405 w 3418"/>
              <a:gd name="T87" fmla="*/ 1448 h 3576"/>
              <a:gd name="T88" fmla="*/ 1428 w 3418"/>
              <a:gd name="T89" fmla="*/ 3407 h 3576"/>
              <a:gd name="T90" fmla="*/ 1175 w 3418"/>
              <a:gd name="T91" fmla="*/ 3533 h 3576"/>
              <a:gd name="T92" fmla="*/ 902 w 3418"/>
              <a:gd name="T93" fmla="*/ 3576 h 3576"/>
              <a:gd name="T94" fmla="*/ 629 w 3418"/>
              <a:gd name="T95" fmla="*/ 3533 h 3576"/>
              <a:gd name="T96" fmla="*/ 375 w 3418"/>
              <a:gd name="T97" fmla="*/ 3407 h 3576"/>
              <a:gd name="T98" fmla="*/ 169 w 3418"/>
              <a:gd name="T99" fmla="*/ 3202 h 3576"/>
              <a:gd name="T100" fmla="*/ 43 w 3418"/>
              <a:gd name="T101" fmla="*/ 2950 h 3576"/>
              <a:gd name="T102" fmla="*/ 0 w 3418"/>
              <a:gd name="T103" fmla="*/ 2677 h 3576"/>
              <a:gd name="T104" fmla="*/ 24 w 3418"/>
              <a:gd name="T105" fmla="*/ 2471 h 3576"/>
              <a:gd name="T106" fmla="*/ 130 w 3418"/>
              <a:gd name="T107" fmla="*/ 2212 h 3576"/>
              <a:gd name="T108" fmla="*/ 2118 w 3418"/>
              <a:gd name="T109" fmla="*/ 193 h 3576"/>
              <a:gd name="T110" fmla="*/ 2322 w 3418"/>
              <a:gd name="T111" fmla="*/ 54 h 3576"/>
              <a:gd name="T112" fmla="*/ 2554 w 3418"/>
              <a:gd name="T113" fmla="*/ 0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18" h="3576">
                <a:moveTo>
                  <a:pt x="2554" y="0"/>
                </a:moveTo>
                <a:lnTo>
                  <a:pt x="2614" y="0"/>
                </a:lnTo>
                <a:lnTo>
                  <a:pt x="2673" y="6"/>
                </a:lnTo>
                <a:lnTo>
                  <a:pt x="2731" y="17"/>
                </a:lnTo>
                <a:lnTo>
                  <a:pt x="2790" y="32"/>
                </a:lnTo>
                <a:lnTo>
                  <a:pt x="2846" y="54"/>
                </a:lnTo>
                <a:lnTo>
                  <a:pt x="2900" y="81"/>
                </a:lnTo>
                <a:lnTo>
                  <a:pt x="2953" y="112"/>
                </a:lnTo>
                <a:lnTo>
                  <a:pt x="3002" y="150"/>
                </a:lnTo>
                <a:lnTo>
                  <a:pt x="3050" y="193"/>
                </a:lnTo>
                <a:lnTo>
                  <a:pt x="3089" y="235"/>
                </a:lnTo>
                <a:lnTo>
                  <a:pt x="3125" y="282"/>
                </a:lnTo>
                <a:lnTo>
                  <a:pt x="3155" y="330"/>
                </a:lnTo>
                <a:lnTo>
                  <a:pt x="3183" y="380"/>
                </a:lnTo>
                <a:lnTo>
                  <a:pt x="3204" y="433"/>
                </a:lnTo>
                <a:lnTo>
                  <a:pt x="3221" y="487"/>
                </a:lnTo>
                <a:lnTo>
                  <a:pt x="3233" y="543"/>
                </a:lnTo>
                <a:lnTo>
                  <a:pt x="3241" y="600"/>
                </a:lnTo>
                <a:lnTo>
                  <a:pt x="3243" y="658"/>
                </a:lnTo>
                <a:lnTo>
                  <a:pt x="3241" y="716"/>
                </a:lnTo>
                <a:lnTo>
                  <a:pt x="3233" y="774"/>
                </a:lnTo>
                <a:lnTo>
                  <a:pt x="3221" y="830"/>
                </a:lnTo>
                <a:lnTo>
                  <a:pt x="3205" y="883"/>
                </a:lnTo>
                <a:lnTo>
                  <a:pt x="3183" y="936"/>
                </a:lnTo>
                <a:lnTo>
                  <a:pt x="3156" y="987"/>
                </a:lnTo>
                <a:lnTo>
                  <a:pt x="3126" y="1035"/>
                </a:lnTo>
                <a:lnTo>
                  <a:pt x="3090" y="1080"/>
                </a:lnTo>
                <a:lnTo>
                  <a:pt x="3051" y="1123"/>
                </a:lnTo>
                <a:lnTo>
                  <a:pt x="1341" y="2828"/>
                </a:lnTo>
                <a:lnTo>
                  <a:pt x="1318" y="2849"/>
                </a:lnTo>
                <a:lnTo>
                  <a:pt x="1283" y="2880"/>
                </a:lnTo>
                <a:lnTo>
                  <a:pt x="1245" y="2905"/>
                </a:lnTo>
                <a:lnTo>
                  <a:pt x="1205" y="2925"/>
                </a:lnTo>
                <a:lnTo>
                  <a:pt x="1164" y="2940"/>
                </a:lnTo>
                <a:lnTo>
                  <a:pt x="1121" y="2950"/>
                </a:lnTo>
                <a:lnTo>
                  <a:pt x="1078" y="2955"/>
                </a:lnTo>
                <a:lnTo>
                  <a:pt x="1034" y="2955"/>
                </a:lnTo>
                <a:lnTo>
                  <a:pt x="991" y="2949"/>
                </a:lnTo>
                <a:lnTo>
                  <a:pt x="948" y="2939"/>
                </a:lnTo>
                <a:lnTo>
                  <a:pt x="906" y="2924"/>
                </a:lnTo>
                <a:lnTo>
                  <a:pt x="866" y="2903"/>
                </a:lnTo>
                <a:lnTo>
                  <a:pt x="829" y="2878"/>
                </a:lnTo>
                <a:lnTo>
                  <a:pt x="794" y="2847"/>
                </a:lnTo>
                <a:lnTo>
                  <a:pt x="790" y="2844"/>
                </a:lnTo>
                <a:lnTo>
                  <a:pt x="763" y="2813"/>
                </a:lnTo>
                <a:lnTo>
                  <a:pt x="739" y="2779"/>
                </a:lnTo>
                <a:lnTo>
                  <a:pt x="719" y="2743"/>
                </a:lnTo>
                <a:lnTo>
                  <a:pt x="703" y="2705"/>
                </a:lnTo>
                <a:lnTo>
                  <a:pt x="691" y="2665"/>
                </a:lnTo>
                <a:lnTo>
                  <a:pt x="685" y="2624"/>
                </a:lnTo>
                <a:lnTo>
                  <a:pt x="683" y="2582"/>
                </a:lnTo>
                <a:lnTo>
                  <a:pt x="685" y="2540"/>
                </a:lnTo>
                <a:lnTo>
                  <a:pt x="691" y="2499"/>
                </a:lnTo>
                <a:lnTo>
                  <a:pt x="703" y="2459"/>
                </a:lnTo>
                <a:lnTo>
                  <a:pt x="719" y="2421"/>
                </a:lnTo>
                <a:lnTo>
                  <a:pt x="739" y="2385"/>
                </a:lnTo>
                <a:lnTo>
                  <a:pt x="763" y="2352"/>
                </a:lnTo>
                <a:lnTo>
                  <a:pt x="792" y="2320"/>
                </a:lnTo>
                <a:lnTo>
                  <a:pt x="1680" y="1434"/>
                </a:lnTo>
                <a:lnTo>
                  <a:pt x="1695" y="1421"/>
                </a:lnTo>
                <a:lnTo>
                  <a:pt x="1713" y="1413"/>
                </a:lnTo>
                <a:lnTo>
                  <a:pt x="1733" y="1408"/>
                </a:lnTo>
                <a:lnTo>
                  <a:pt x="1752" y="1408"/>
                </a:lnTo>
                <a:lnTo>
                  <a:pt x="1771" y="1413"/>
                </a:lnTo>
                <a:lnTo>
                  <a:pt x="1789" y="1421"/>
                </a:lnTo>
                <a:lnTo>
                  <a:pt x="1806" y="1434"/>
                </a:lnTo>
                <a:lnTo>
                  <a:pt x="1818" y="1450"/>
                </a:lnTo>
                <a:lnTo>
                  <a:pt x="1826" y="1468"/>
                </a:lnTo>
                <a:lnTo>
                  <a:pt x="1831" y="1486"/>
                </a:lnTo>
                <a:lnTo>
                  <a:pt x="1831" y="1506"/>
                </a:lnTo>
                <a:lnTo>
                  <a:pt x="1826" y="1525"/>
                </a:lnTo>
                <a:lnTo>
                  <a:pt x="1818" y="1542"/>
                </a:lnTo>
                <a:lnTo>
                  <a:pt x="1806" y="1559"/>
                </a:lnTo>
                <a:lnTo>
                  <a:pt x="917" y="2445"/>
                </a:lnTo>
                <a:lnTo>
                  <a:pt x="896" y="2468"/>
                </a:lnTo>
                <a:lnTo>
                  <a:pt x="881" y="2494"/>
                </a:lnTo>
                <a:lnTo>
                  <a:pt x="869" y="2522"/>
                </a:lnTo>
                <a:lnTo>
                  <a:pt x="862" y="2551"/>
                </a:lnTo>
                <a:lnTo>
                  <a:pt x="860" y="2582"/>
                </a:lnTo>
                <a:lnTo>
                  <a:pt x="862" y="2613"/>
                </a:lnTo>
                <a:lnTo>
                  <a:pt x="869" y="2643"/>
                </a:lnTo>
                <a:lnTo>
                  <a:pt x="881" y="2670"/>
                </a:lnTo>
                <a:lnTo>
                  <a:pt x="896" y="2696"/>
                </a:lnTo>
                <a:lnTo>
                  <a:pt x="917" y="2719"/>
                </a:lnTo>
                <a:lnTo>
                  <a:pt x="920" y="2723"/>
                </a:lnTo>
                <a:lnTo>
                  <a:pt x="943" y="2743"/>
                </a:lnTo>
                <a:lnTo>
                  <a:pt x="970" y="2759"/>
                </a:lnTo>
                <a:lnTo>
                  <a:pt x="998" y="2770"/>
                </a:lnTo>
                <a:lnTo>
                  <a:pt x="1027" y="2777"/>
                </a:lnTo>
                <a:lnTo>
                  <a:pt x="1057" y="2779"/>
                </a:lnTo>
                <a:lnTo>
                  <a:pt x="1087" y="2777"/>
                </a:lnTo>
                <a:lnTo>
                  <a:pt x="1116" y="2770"/>
                </a:lnTo>
                <a:lnTo>
                  <a:pt x="1144" y="2758"/>
                </a:lnTo>
                <a:lnTo>
                  <a:pt x="1170" y="2743"/>
                </a:lnTo>
                <a:lnTo>
                  <a:pt x="1194" y="2722"/>
                </a:lnTo>
                <a:lnTo>
                  <a:pt x="2925" y="998"/>
                </a:lnTo>
                <a:lnTo>
                  <a:pt x="2962" y="957"/>
                </a:lnTo>
                <a:lnTo>
                  <a:pt x="2993" y="913"/>
                </a:lnTo>
                <a:lnTo>
                  <a:pt x="3019" y="867"/>
                </a:lnTo>
                <a:lnTo>
                  <a:pt x="3040" y="817"/>
                </a:lnTo>
                <a:lnTo>
                  <a:pt x="3055" y="766"/>
                </a:lnTo>
                <a:lnTo>
                  <a:pt x="3064" y="713"/>
                </a:lnTo>
                <a:lnTo>
                  <a:pt x="3066" y="658"/>
                </a:lnTo>
                <a:lnTo>
                  <a:pt x="3064" y="603"/>
                </a:lnTo>
                <a:lnTo>
                  <a:pt x="3055" y="551"/>
                </a:lnTo>
                <a:lnTo>
                  <a:pt x="3040" y="499"/>
                </a:lnTo>
                <a:lnTo>
                  <a:pt x="3019" y="450"/>
                </a:lnTo>
                <a:lnTo>
                  <a:pt x="2993" y="403"/>
                </a:lnTo>
                <a:lnTo>
                  <a:pt x="2962" y="359"/>
                </a:lnTo>
                <a:lnTo>
                  <a:pt x="2925" y="319"/>
                </a:lnTo>
                <a:lnTo>
                  <a:pt x="2887" y="284"/>
                </a:lnTo>
                <a:lnTo>
                  <a:pt x="2844" y="253"/>
                </a:lnTo>
                <a:lnTo>
                  <a:pt x="2800" y="228"/>
                </a:lnTo>
                <a:lnTo>
                  <a:pt x="2753" y="208"/>
                </a:lnTo>
                <a:lnTo>
                  <a:pt x="2706" y="193"/>
                </a:lnTo>
                <a:lnTo>
                  <a:pt x="2658" y="183"/>
                </a:lnTo>
                <a:lnTo>
                  <a:pt x="2608" y="177"/>
                </a:lnTo>
                <a:lnTo>
                  <a:pt x="2559" y="177"/>
                </a:lnTo>
                <a:lnTo>
                  <a:pt x="2510" y="183"/>
                </a:lnTo>
                <a:lnTo>
                  <a:pt x="2462" y="193"/>
                </a:lnTo>
                <a:lnTo>
                  <a:pt x="2414" y="207"/>
                </a:lnTo>
                <a:lnTo>
                  <a:pt x="2368" y="228"/>
                </a:lnTo>
                <a:lnTo>
                  <a:pt x="2324" y="252"/>
                </a:lnTo>
                <a:lnTo>
                  <a:pt x="2282" y="283"/>
                </a:lnTo>
                <a:lnTo>
                  <a:pt x="2243" y="318"/>
                </a:lnTo>
                <a:lnTo>
                  <a:pt x="390" y="2166"/>
                </a:lnTo>
                <a:lnTo>
                  <a:pt x="345" y="2214"/>
                </a:lnTo>
                <a:lnTo>
                  <a:pt x="306" y="2266"/>
                </a:lnTo>
                <a:lnTo>
                  <a:pt x="272" y="2320"/>
                </a:lnTo>
                <a:lnTo>
                  <a:pt x="243" y="2376"/>
                </a:lnTo>
                <a:lnTo>
                  <a:pt x="219" y="2434"/>
                </a:lnTo>
                <a:lnTo>
                  <a:pt x="201" y="2493"/>
                </a:lnTo>
                <a:lnTo>
                  <a:pt x="188" y="2554"/>
                </a:lnTo>
                <a:lnTo>
                  <a:pt x="180" y="2615"/>
                </a:lnTo>
                <a:lnTo>
                  <a:pt x="177" y="2677"/>
                </a:lnTo>
                <a:lnTo>
                  <a:pt x="180" y="2738"/>
                </a:lnTo>
                <a:lnTo>
                  <a:pt x="188" y="2800"/>
                </a:lnTo>
                <a:lnTo>
                  <a:pt x="201" y="2860"/>
                </a:lnTo>
                <a:lnTo>
                  <a:pt x="219" y="2919"/>
                </a:lnTo>
                <a:lnTo>
                  <a:pt x="243" y="2978"/>
                </a:lnTo>
                <a:lnTo>
                  <a:pt x="272" y="3034"/>
                </a:lnTo>
                <a:lnTo>
                  <a:pt x="306" y="3087"/>
                </a:lnTo>
                <a:lnTo>
                  <a:pt x="345" y="3139"/>
                </a:lnTo>
                <a:lnTo>
                  <a:pt x="390" y="3187"/>
                </a:lnTo>
                <a:lnTo>
                  <a:pt x="438" y="3232"/>
                </a:lnTo>
                <a:lnTo>
                  <a:pt x="490" y="3271"/>
                </a:lnTo>
                <a:lnTo>
                  <a:pt x="544" y="3305"/>
                </a:lnTo>
                <a:lnTo>
                  <a:pt x="600" y="3333"/>
                </a:lnTo>
                <a:lnTo>
                  <a:pt x="658" y="3358"/>
                </a:lnTo>
                <a:lnTo>
                  <a:pt x="718" y="3375"/>
                </a:lnTo>
                <a:lnTo>
                  <a:pt x="778" y="3388"/>
                </a:lnTo>
                <a:lnTo>
                  <a:pt x="840" y="3396"/>
                </a:lnTo>
                <a:lnTo>
                  <a:pt x="902" y="3399"/>
                </a:lnTo>
                <a:lnTo>
                  <a:pt x="963" y="3396"/>
                </a:lnTo>
                <a:lnTo>
                  <a:pt x="1025" y="3388"/>
                </a:lnTo>
                <a:lnTo>
                  <a:pt x="1085" y="3375"/>
                </a:lnTo>
                <a:lnTo>
                  <a:pt x="1145" y="3358"/>
                </a:lnTo>
                <a:lnTo>
                  <a:pt x="1203" y="3333"/>
                </a:lnTo>
                <a:lnTo>
                  <a:pt x="1259" y="3305"/>
                </a:lnTo>
                <a:lnTo>
                  <a:pt x="1313" y="3271"/>
                </a:lnTo>
                <a:lnTo>
                  <a:pt x="1365" y="3232"/>
                </a:lnTo>
                <a:lnTo>
                  <a:pt x="1414" y="3187"/>
                </a:lnTo>
                <a:lnTo>
                  <a:pt x="3268" y="1339"/>
                </a:lnTo>
                <a:lnTo>
                  <a:pt x="3283" y="1326"/>
                </a:lnTo>
                <a:lnTo>
                  <a:pt x="3301" y="1318"/>
                </a:lnTo>
                <a:lnTo>
                  <a:pt x="3320" y="1314"/>
                </a:lnTo>
                <a:lnTo>
                  <a:pt x="3339" y="1314"/>
                </a:lnTo>
                <a:lnTo>
                  <a:pt x="3359" y="1318"/>
                </a:lnTo>
                <a:lnTo>
                  <a:pt x="3377" y="1326"/>
                </a:lnTo>
                <a:lnTo>
                  <a:pt x="3393" y="1339"/>
                </a:lnTo>
                <a:lnTo>
                  <a:pt x="3405" y="1354"/>
                </a:lnTo>
                <a:lnTo>
                  <a:pt x="3414" y="1373"/>
                </a:lnTo>
                <a:lnTo>
                  <a:pt x="3418" y="1392"/>
                </a:lnTo>
                <a:lnTo>
                  <a:pt x="3418" y="1412"/>
                </a:lnTo>
                <a:lnTo>
                  <a:pt x="3414" y="1430"/>
                </a:lnTo>
                <a:lnTo>
                  <a:pt x="3405" y="1448"/>
                </a:lnTo>
                <a:lnTo>
                  <a:pt x="3393" y="1464"/>
                </a:lnTo>
                <a:lnTo>
                  <a:pt x="1539" y="3313"/>
                </a:lnTo>
                <a:lnTo>
                  <a:pt x="1485" y="3363"/>
                </a:lnTo>
                <a:lnTo>
                  <a:pt x="1428" y="3407"/>
                </a:lnTo>
                <a:lnTo>
                  <a:pt x="1367" y="3446"/>
                </a:lnTo>
                <a:lnTo>
                  <a:pt x="1306" y="3482"/>
                </a:lnTo>
                <a:lnTo>
                  <a:pt x="1241" y="3510"/>
                </a:lnTo>
                <a:lnTo>
                  <a:pt x="1175" y="3533"/>
                </a:lnTo>
                <a:lnTo>
                  <a:pt x="1107" y="3552"/>
                </a:lnTo>
                <a:lnTo>
                  <a:pt x="1039" y="3565"/>
                </a:lnTo>
                <a:lnTo>
                  <a:pt x="971" y="3573"/>
                </a:lnTo>
                <a:lnTo>
                  <a:pt x="902" y="3576"/>
                </a:lnTo>
                <a:lnTo>
                  <a:pt x="832" y="3573"/>
                </a:lnTo>
                <a:lnTo>
                  <a:pt x="764" y="3565"/>
                </a:lnTo>
                <a:lnTo>
                  <a:pt x="696" y="3552"/>
                </a:lnTo>
                <a:lnTo>
                  <a:pt x="629" y="3533"/>
                </a:lnTo>
                <a:lnTo>
                  <a:pt x="563" y="3510"/>
                </a:lnTo>
                <a:lnTo>
                  <a:pt x="498" y="3482"/>
                </a:lnTo>
                <a:lnTo>
                  <a:pt x="436" y="3446"/>
                </a:lnTo>
                <a:lnTo>
                  <a:pt x="375" y="3407"/>
                </a:lnTo>
                <a:lnTo>
                  <a:pt x="318" y="3363"/>
                </a:lnTo>
                <a:lnTo>
                  <a:pt x="264" y="3313"/>
                </a:lnTo>
                <a:lnTo>
                  <a:pt x="213" y="3259"/>
                </a:lnTo>
                <a:lnTo>
                  <a:pt x="169" y="3202"/>
                </a:lnTo>
                <a:lnTo>
                  <a:pt x="130" y="3141"/>
                </a:lnTo>
                <a:lnTo>
                  <a:pt x="96" y="3080"/>
                </a:lnTo>
                <a:lnTo>
                  <a:pt x="66" y="3015"/>
                </a:lnTo>
                <a:lnTo>
                  <a:pt x="43" y="2950"/>
                </a:lnTo>
                <a:lnTo>
                  <a:pt x="24" y="2883"/>
                </a:lnTo>
                <a:lnTo>
                  <a:pt x="11" y="2815"/>
                </a:lnTo>
                <a:lnTo>
                  <a:pt x="3" y="2746"/>
                </a:lnTo>
                <a:lnTo>
                  <a:pt x="0" y="2677"/>
                </a:lnTo>
                <a:lnTo>
                  <a:pt x="0" y="2677"/>
                </a:lnTo>
                <a:lnTo>
                  <a:pt x="3" y="2607"/>
                </a:lnTo>
                <a:lnTo>
                  <a:pt x="11" y="2539"/>
                </a:lnTo>
                <a:lnTo>
                  <a:pt x="24" y="2471"/>
                </a:lnTo>
                <a:lnTo>
                  <a:pt x="43" y="2404"/>
                </a:lnTo>
                <a:lnTo>
                  <a:pt x="66" y="2338"/>
                </a:lnTo>
                <a:lnTo>
                  <a:pt x="96" y="2274"/>
                </a:lnTo>
                <a:lnTo>
                  <a:pt x="130" y="2212"/>
                </a:lnTo>
                <a:lnTo>
                  <a:pt x="169" y="2152"/>
                </a:lnTo>
                <a:lnTo>
                  <a:pt x="215" y="2095"/>
                </a:lnTo>
                <a:lnTo>
                  <a:pt x="264" y="2041"/>
                </a:lnTo>
                <a:lnTo>
                  <a:pt x="2118" y="193"/>
                </a:lnTo>
                <a:lnTo>
                  <a:pt x="2164" y="150"/>
                </a:lnTo>
                <a:lnTo>
                  <a:pt x="2215" y="112"/>
                </a:lnTo>
                <a:lnTo>
                  <a:pt x="2267" y="81"/>
                </a:lnTo>
                <a:lnTo>
                  <a:pt x="2322" y="54"/>
                </a:lnTo>
                <a:lnTo>
                  <a:pt x="2378" y="32"/>
                </a:lnTo>
                <a:lnTo>
                  <a:pt x="2436" y="17"/>
                </a:lnTo>
                <a:lnTo>
                  <a:pt x="2495" y="6"/>
                </a:lnTo>
                <a:lnTo>
                  <a:pt x="2554" y="0"/>
                </a:lnTo>
                <a:close/>
              </a:path>
            </a:pathLst>
          </a:custGeom>
          <a:solidFill>
            <a:srgbClr val="3D3D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ES" sz="900"/>
          </a:p>
        </p:txBody>
      </p:sp>
      <p:sp>
        <p:nvSpPr>
          <p:cNvPr id="18" name="Freeform 53"/>
          <p:cNvSpPr>
            <a:spLocks noChangeAspect="1" noEditPoints="1"/>
          </p:cNvSpPr>
          <p:nvPr/>
        </p:nvSpPr>
        <p:spPr bwMode="auto">
          <a:xfrm>
            <a:off x="7125487" y="3191536"/>
            <a:ext cx="280898" cy="251971"/>
          </a:xfrm>
          <a:custGeom>
            <a:avLst/>
            <a:gdLst>
              <a:gd name="T0" fmla="*/ 1938 w 3532"/>
              <a:gd name="T1" fmla="*/ 293 h 3172"/>
              <a:gd name="T2" fmla="*/ 1816 w 3532"/>
              <a:gd name="T3" fmla="*/ 377 h 3172"/>
              <a:gd name="T4" fmla="*/ 1745 w 3532"/>
              <a:gd name="T5" fmla="*/ 520 h 3172"/>
              <a:gd name="T6" fmla="*/ 1754 w 3532"/>
              <a:gd name="T7" fmla="*/ 675 h 3172"/>
              <a:gd name="T8" fmla="*/ 1842 w 3532"/>
              <a:gd name="T9" fmla="*/ 809 h 3172"/>
              <a:gd name="T10" fmla="*/ 492 w 3532"/>
              <a:gd name="T11" fmla="*/ 931 h 3172"/>
              <a:gd name="T12" fmla="*/ 349 w 3532"/>
              <a:gd name="T13" fmla="*/ 1024 h 3172"/>
              <a:gd name="T14" fmla="*/ 277 w 3532"/>
              <a:gd name="T15" fmla="*/ 1179 h 3172"/>
              <a:gd name="T16" fmla="*/ 302 w 3532"/>
              <a:gd name="T17" fmla="*/ 1354 h 3172"/>
              <a:gd name="T18" fmla="*/ 413 w 3532"/>
              <a:gd name="T19" fmla="*/ 1482 h 3172"/>
              <a:gd name="T20" fmla="*/ 581 w 3532"/>
              <a:gd name="T21" fmla="*/ 1531 h 3172"/>
              <a:gd name="T22" fmla="*/ 1258 w 3532"/>
              <a:gd name="T23" fmla="*/ 1645 h 3172"/>
              <a:gd name="T24" fmla="*/ 1279 w 3532"/>
              <a:gd name="T25" fmla="*/ 1809 h 3172"/>
              <a:gd name="T26" fmla="*/ 1379 w 3532"/>
              <a:gd name="T27" fmla="*/ 1934 h 3172"/>
              <a:gd name="T28" fmla="*/ 1415 w 3532"/>
              <a:gd name="T29" fmla="*/ 2051 h 3172"/>
              <a:gd name="T30" fmla="*/ 1414 w 3532"/>
              <a:gd name="T31" fmla="*/ 2224 h 3172"/>
              <a:gd name="T32" fmla="*/ 1502 w 3532"/>
              <a:gd name="T33" fmla="*/ 2364 h 3172"/>
              <a:gd name="T34" fmla="*/ 1652 w 3532"/>
              <a:gd name="T35" fmla="*/ 2439 h 3172"/>
              <a:gd name="T36" fmla="*/ 1610 w 3532"/>
              <a:gd name="T37" fmla="*/ 2591 h 3172"/>
              <a:gd name="T38" fmla="*/ 1659 w 3532"/>
              <a:gd name="T39" fmla="*/ 2759 h 3172"/>
              <a:gd name="T40" fmla="*/ 1788 w 3532"/>
              <a:gd name="T41" fmla="*/ 2869 h 3172"/>
              <a:gd name="T42" fmla="*/ 2669 w 3532"/>
              <a:gd name="T43" fmla="*/ 2898 h 3172"/>
              <a:gd name="T44" fmla="*/ 2899 w 3532"/>
              <a:gd name="T45" fmla="*/ 2847 h 3172"/>
              <a:gd name="T46" fmla="*/ 3086 w 3532"/>
              <a:gd name="T47" fmla="*/ 2705 h 3172"/>
              <a:gd name="T48" fmla="*/ 3212 w 3532"/>
              <a:gd name="T49" fmla="*/ 2496 h 3172"/>
              <a:gd name="T50" fmla="*/ 3259 w 3532"/>
              <a:gd name="T51" fmla="*/ 2239 h 3172"/>
              <a:gd name="T52" fmla="*/ 3234 w 3532"/>
              <a:gd name="T53" fmla="*/ 1415 h 3172"/>
              <a:gd name="T54" fmla="*/ 3137 w 3532"/>
              <a:gd name="T55" fmla="*/ 1198 h 3172"/>
              <a:gd name="T56" fmla="*/ 3002 w 3532"/>
              <a:gd name="T57" fmla="*/ 1019 h 3172"/>
              <a:gd name="T58" fmla="*/ 2153 w 3532"/>
              <a:gd name="T59" fmla="*/ 293 h 3172"/>
              <a:gd name="T60" fmla="*/ 2046 w 3532"/>
              <a:gd name="T61" fmla="*/ 0 h 3172"/>
              <a:gd name="T62" fmla="*/ 2252 w 3532"/>
              <a:gd name="T63" fmla="*/ 37 h 3172"/>
              <a:gd name="T64" fmla="*/ 2431 w 3532"/>
              <a:gd name="T65" fmla="*/ 146 h 3172"/>
              <a:gd name="T66" fmla="*/ 3299 w 3532"/>
              <a:gd name="T67" fmla="*/ 949 h 3172"/>
              <a:gd name="T68" fmla="*/ 3458 w 3532"/>
              <a:gd name="T69" fmla="*/ 1230 h 3172"/>
              <a:gd name="T70" fmla="*/ 3529 w 3532"/>
              <a:gd name="T71" fmla="*/ 1513 h 3172"/>
              <a:gd name="T72" fmla="*/ 3523 w 3532"/>
              <a:gd name="T73" fmla="*/ 2383 h 3172"/>
              <a:gd name="T74" fmla="*/ 3443 w 3532"/>
              <a:gd name="T75" fmla="*/ 2655 h 3172"/>
              <a:gd name="T76" fmla="*/ 3290 w 3532"/>
              <a:gd name="T77" fmla="*/ 2888 h 3172"/>
              <a:gd name="T78" fmla="*/ 3069 w 3532"/>
              <a:gd name="T79" fmla="*/ 3067 h 3172"/>
              <a:gd name="T80" fmla="*/ 2809 w 3532"/>
              <a:gd name="T81" fmla="*/ 3160 h 3172"/>
              <a:gd name="T82" fmla="*/ 1917 w 3532"/>
              <a:gd name="T83" fmla="*/ 3172 h 3172"/>
              <a:gd name="T84" fmla="*/ 1678 w 3532"/>
              <a:gd name="T85" fmla="*/ 3120 h 3172"/>
              <a:gd name="T86" fmla="*/ 1487 w 3532"/>
              <a:gd name="T87" fmla="*/ 2980 h 3172"/>
              <a:gd name="T88" fmla="*/ 1366 w 3532"/>
              <a:gd name="T89" fmla="*/ 2775 h 3172"/>
              <a:gd name="T90" fmla="*/ 1337 w 3532"/>
              <a:gd name="T91" fmla="*/ 2583 h 3172"/>
              <a:gd name="T92" fmla="*/ 1197 w 3532"/>
              <a:gd name="T93" fmla="*/ 2411 h 3172"/>
              <a:gd name="T94" fmla="*/ 1131 w 3532"/>
              <a:gd name="T95" fmla="*/ 2197 h 3172"/>
              <a:gd name="T96" fmla="*/ 1085 w 3532"/>
              <a:gd name="T97" fmla="*/ 2018 h 3172"/>
              <a:gd name="T98" fmla="*/ 993 w 3532"/>
              <a:gd name="T99" fmla="*/ 1805 h 3172"/>
              <a:gd name="T100" fmla="*/ 397 w 3532"/>
              <a:gd name="T101" fmla="*/ 1775 h 3172"/>
              <a:gd name="T102" fmla="*/ 192 w 3532"/>
              <a:gd name="T103" fmla="*/ 1655 h 3172"/>
              <a:gd name="T104" fmla="*/ 52 w 3532"/>
              <a:gd name="T105" fmla="*/ 1464 h 3172"/>
              <a:gd name="T106" fmla="*/ 0 w 3532"/>
              <a:gd name="T107" fmla="*/ 1224 h 3172"/>
              <a:gd name="T108" fmla="*/ 52 w 3532"/>
              <a:gd name="T109" fmla="*/ 985 h 3172"/>
              <a:gd name="T110" fmla="*/ 192 w 3532"/>
              <a:gd name="T111" fmla="*/ 794 h 3172"/>
              <a:gd name="T112" fmla="*/ 397 w 3532"/>
              <a:gd name="T113" fmla="*/ 674 h 3172"/>
              <a:gd name="T114" fmla="*/ 1469 w 3532"/>
              <a:gd name="T115" fmla="*/ 645 h 3172"/>
              <a:gd name="T116" fmla="*/ 1481 w 3532"/>
              <a:gd name="T117" fmla="*/ 444 h 3172"/>
              <a:gd name="T118" fmla="*/ 1576 w 3532"/>
              <a:gd name="T119" fmla="*/ 240 h 3172"/>
              <a:gd name="T120" fmla="*/ 1737 w 3532"/>
              <a:gd name="T121" fmla="*/ 89 h 3172"/>
              <a:gd name="T122" fmla="*/ 1936 w 3532"/>
              <a:gd name="T123" fmla="*/ 11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32" h="3172">
                <a:moveTo>
                  <a:pt x="2046" y="274"/>
                </a:moveTo>
                <a:lnTo>
                  <a:pt x="2009" y="276"/>
                </a:lnTo>
                <a:lnTo>
                  <a:pt x="1974" y="282"/>
                </a:lnTo>
                <a:lnTo>
                  <a:pt x="1938" y="293"/>
                </a:lnTo>
                <a:lnTo>
                  <a:pt x="1905" y="307"/>
                </a:lnTo>
                <a:lnTo>
                  <a:pt x="1873" y="326"/>
                </a:lnTo>
                <a:lnTo>
                  <a:pt x="1844" y="350"/>
                </a:lnTo>
                <a:lnTo>
                  <a:pt x="1816" y="377"/>
                </a:lnTo>
                <a:lnTo>
                  <a:pt x="1790" y="410"/>
                </a:lnTo>
                <a:lnTo>
                  <a:pt x="1770" y="444"/>
                </a:lnTo>
                <a:lnTo>
                  <a:pt x="1755" y="482"/>
                </a:lnTo>
                <a:lnTo>
                  <a:pt x="1745" y="520"/>
                </a:lnTo>
                <a:lnTo>
                  <a:pt x="1740" y="559"/>
                </a:lnTo>
                <a:lnTo>
                  <a:pt x="1740" y="598"/>
                </a:lnTo>
                <a:lnTo>
                  <a:pt x="1744" y="637"/>
                </a:lnTo>
                <a:lnTo>
                  <a:pt x="1754" y="675"/>
                </a:lnTo>
                <a:lnTo>
                  <a:pt x="1769" y="712"/>
                </a:lnTo>
                <a:lnTo>
                  <a:pt x="1788" y="747"/>
                </a:lnTo>
                <a:lnTo>
                  <a:pt x="1813" y="780"/>
                </a:lnTo>
                <a:lnTo>
                  <a:pt x="1842" y="809"/>
                </a:lnTo>
                <a:lnTo>
                  <a:pt x="1964" y="917"/>
                </a:lnTo>
                <a:lnTo>
                  <a:pt x="581" y="917"/>
                </a:lnTo>
                <a:lnTo>
                  <a:pt x="535" y="922"/>
                </a:lnTo>
                <a:lnTo>
                  <a:pt x="492" y="931"/>
                </a:lnTo>
                <a:lnTo>
                  <a:pt x="451" y="946"/>
                </a:lnTo>
                <a:lnTo>
                  <a:pt x="413" y="967"/>
                </a:lnTo>
                <a:lnTo>
                  <a:pt x="379" y="993"/>
                </a:lnTo>
                <a:lnTo>
                  <a:pt x="349" y="1024"/>
                </a:lnTo>
                <a:lnTo>
                  <a:pt x="323" y="1058"/>
                </a:lnTo>
                <a:lnTo>
                  <a:pt x="302" y="1096"/>
                </a:lnTo>
                <a:lnTo>
                  <a:pt x="287" y="1136"/>
                </a:lnTo>
                <a:lnTo>
                  <a:pt x="277" y="1179"/>
                </a:lnTo>
                <a:lnTo>
                  <a:pt x="274" y="1224"/>
                </a:lnTo>
                <a:lnTo>
                  <a:pt x="277" y="1269"/>
                </a:lnTo>
                <a:lnTo>
                  <a:pt x="287" y="1313"/>
                </a:lnTo>
                <a:lnTo>
                  <a:pt x="302" y="1354"/>
                </a:lnTo>
                <a:lnTo>
                  <a:pt x="323" y="1392"/>
                </a:lnTo>
                <a:lnTo>
                  <a:pt x="349" y="1426"/>
                </a:lnTo>
                <a:lnTo>
                  <a:pt x="379" y="1456"/>
                </a:lnTo>
                <a:lnTo>
                  <a:pt x="413" y="1482"/>
                </a:lnTo>
                <a:lnTo>
                  <a:pt x="451" y="1502"/>
                </a:lnTo>
                <a:lnTo>
                  <a:pt x="492" y="1518"/>
                </a:lnTo>
                <a:lnTo>
                  <a:pt x="535" y="1528"/>
                </a:lnTo>
                <a:lnTo>
                  <a:pt x="581" y="1531"/>
                </a:lnTo>
                <a:lnTo>
                  <a:pt x="1298" y="1531"/>
                </a:lnTo>
                <a:lnTo>
                  <a:pt x="1279" y="1567"/>
                </a:lnTo>
                <a:lnTo>
                  <a:pt x="1265" y="1605"/>
                </a:lnTo>
                <a:lnTo>
                  <a:pt x="1258" y="1645"/>
                </a:lnTo>
                <a:lnTo>
                  <a:pt x="1255" y="1687"/>
                </a:lnTo>
                <a:lnTo>
                  <a:pt x="1258" y="1730"/>
                </a:lnTo>
                <a:lnTo>
                  <a:pt x="1267" y="1771"/>
                </a:lnTo>
                <a:lnTo>
                  <a:pt x="1279" y="1809"/>
                </a:lnTo>
                <a:lnTo>
                  <a:pt x="1299" y="1846"/>
                </a:lnTo>
                <a:lnTo>
                  <a:pt x="1321" y="1878"/>
                </a:lnTo>
                <a:lnTo>
                  <a:pt x="1348" y="1908"/>
                </a:lnTo>
                <a:lnTo>
                  <a:pt x="1379" y="1934"/>
                </a:lnTo>
                <a:lnTo>
                  <a:pt x="1414" y="1955"/>
                </a:lnTo>
                <a:lnTo>
                  <a:pt x="1450" y="1972"/>
                </a:lnTo>
                <a:lnTo>
                  <a:pt x="1430" y="2010"/>
                </a:lnTo>
                <a:lnTo>
                  <a:pt x="1415" y="2051"/>
                </a:lnTo>
                <a:lnTo>
                  <a:pt x="1405" y="2094"/>
                </a:lnTo>
                <a:lnTo>
                  <a:pt x="1402" y="2138"/>
                </a:lnTo>
                <a:lnTo>
                  <a:pt x="1405" y="2182"/>
                </a:lnTo>
                <a:lnTo>
                  <a:pt x="1414" y="2224"/>
                </a:lnTo>
                <a:lnTo>
                  <a:pt x="1429" y="2264"/>
                </a:lnTo>
                <a:lnTo>
                  <a:pt x="1449" y="2301"/>
                </a:lnTo>
                <a:lnTo>
                  <a:pt x="1474" y="2335"/>
                </a:lnTo>
                <a:lnTo>
                  <a:pt x="1502" y="2364"/>
                </a:lnTo>
                <a:lnTo>
                  <a:pt x="1535" y="2391"/>
                </a:lnTo>
                <a:lnTo>
                  <a:pt x="1571" y="2411"/>
                </a:lnTo>
                <a:lnTo>
                  <a:pt x="1610" y="2428"/>
                </a:lnTo>
                <a:lnTo>
                  <a:pt x="1652" y="2439"/>
                </a:lnTo>
                <a:lnTo>
                  <a:pt x="1634" y="2473"/>
                </a:lnTo>
                <a:lnTo>
                  <a:pt x="1621" y="2511"/>
                </a:lnTo>
                <a:lnTo>
                  <a:pt x="1613" y="2551"/>
                </a:lnTo>
                <a:lnTo>
                  <a:pt x="1610" y="2591"/>
                </a:lnTo>
                <a:lnTo>
                  <a:pt x="1613" y="2637"/>
                </a:lnTo>
                <a:lnTo>
                  <a:pt x="1623" y="2681"/>
                </a:lnTo>
                <a:lnTo>
                  <a:pt x="1639" y="2721"/>
                </a:lnTo>
                <a:lnTo>
                  <a:pt x="1659" y="2759"/>
                </a:lnTo>
                <a:lnTo>
                  <a:pt x="1685" y="2793"/>
                </a:lnTo>
                <a:lnTo>
                  <a:pt x="1716" y="2823"/>
                </a:lnTo>
                <a:lnTo>
                  <a:pt x="1750" y="2849"/>
                </a:lnTo>
                <a:lnTo>
                  <a:pt x="1788" y="2869"/>
                </a:lnTo>
                <a:lnTo>
                  <a:pt x="1829" y="2885"/>
                </a:lnTo>
                <a:lnTo>
                  <a:pt x="1872" y="2895"/>
                </a:lnTo>
                <a:lnTo>
                  <a:pt x="1917" y="2898"/>
                </a:lnTo>
                <a:lnTo>
                  <a:pt x="2669" y="2898"/>
                </a:lnTo>
                <a:lnTo>
                  <a:pt x="2729" y="2895"/>
                </a:lnTo>
                <a:lnTo>
                  <a:pt x="2787" y="2885"/>
                </a:lnTo>
                <a:lnTo>
                  <a:pt x="2844" y="2869"/>
                </a:lnTo>
                <a:lnTo>
                  <a:pt x="2899" y="2847"/>
                </a:lnTo>
                <a:lnTo>
                  <a:pt x="2951" y="2819"/>
                </a:lnTo>
                <a:lnTo>
                  <a:pt x="2999" y="2786"/>
                </a:lnTo>
                <a:lnTo>
                  <a:pt x="3044" y="2748"/>
                </a:lnTo>
                <a:lnTo>
                  <a:pt x="3086" y="2705"/>
                </a:lnTo>
                <a:lnTo>
                  <a:pt x="3124" y="2659"/>
                </a:lnTo>
                <a:lnTo>
                  <a:pt x="3158" y="2608"/>
                </a:lnTo>
                <a:lnTo>
                  <a:pt x="3188" y="2554"/>
                </a:lnTo>
                <a:lnTo>
                  <a:pt x="3212" y="2496"/>
                </a:lnTo>
                <a:lnTo>
                  <a:pt x="3233" y="2436"/>
                </a:lnTo>
                <a:lnTo>
                  <a:pt x="3247" y="2373"/>
                </a:lnTo>
                <a:lnTo>
                  <a:pt x="3255" y="2307"/>
                </a:lnTo>
                <a:lnTo>
                  <a:pt x="3259" y="2239"/>
                </a:lnTo>
                <a:lnTo>
                  <a:pt x="3259" y="1581"/>
                </a:lnTo>
                <a:lnTo>
                  <a:pt x="3255" y="1526"/>
                </a:lnTo>
                <a:lnTo>
                  <a:pt x="3247" y="1471"/>
                </a:lnTo>
                <a:lnTo>
                  <a:pt x="3234" y="1415"/>
                </a:lnTo>
                <a:lnTo>
                  <a:pt x="3215" y="1360"/>
                </a:lnTo>
                <a:lnTo>
                  <a:pt x="3193" y="1304"/>
                </a:lnTo>
                <a:lnTo>
                  <a:pt x="3166" y="1250"/>
                </a:lnTo>
                <a:lnTo>
                  <a:pt x="3137" y="1198"/>
                </a:lnTo>
                <a:lnTo>
                  <a:pt x="3106" y="1148"/>
                </a:lnTo>
                <a:lnTo>
                  <a:pt x="3073" y="1102"/>
                </a:lnTo>
                <a:lnTo>
                  <a:pt x="3039" y="1059"/>
                </a:lnTo>
                <a:lnTo>
                  <a:pt x="3002" y="1019"/>
                </a:lnTo>
                <a:lnTo>
                  <a:pt x="2250" y="351"/>
                </a:lnTo>
                <a:lnTo>
                  <a:pt x="2219" y="327"/>
                </a:lnTo>
                <a:lnTo>
                  <a:pt x="2186" y="308"/>
                </a:lnTo>
                <a:lnTo>
                  <a:pt x="2153" y="293"/>
                </a:lnTo>
                <a:lnTo>
                  <a:pt x="2118" y="282"/>
                </a:lnTo>
                <a:lnTo>
                  <a:pt x="2082" y="276"/>
                </a:lnTo>
                <a:lnTo>
                  <a:pt x="2046" y="274"/>
                </a:lnTo>
                <a:close/>
                <a:moveTo>
                  <a:pt x="2046" y="0"/>
                </a:moveTo>
                <a:lnTo>
                  <a:pt x="2098" y="2"/>
                </a:lnTo>
                <a:lnTo>
                  <a:pt x="2151" y="10"/>
                </a:lnTo>
                <a:lnTo>
                  <a:pt x="2202" y="21"/>
                </a:lnTo>
                <a:lnTo>
                  <a:pt x="2252" y="37"/>
                </a:lnTo>
                <a:lnTo>
                  <a:pt x="2300" y="59"/>
                </a:lnTo>
                <a:lnTo>
                  <a:pt x="2346" y="84"/>
                </a:lnTo>
                <a:lnTo>
                  <a:pt x="2389" y="113"/>
                </a:lnTo>
                <a:lnTo>
                  <a:pt x="2431" y="146"/>
                </a:lnTo>
                <a:lnTo>
                  <a:pt x="3185" y="815"/>
                </a:lnTo>
                <a:lnTo>
                  <a:pt x="3199" y="828"/>
                </a:lnTo>
                <a:lnTo>
                  <a:pt x="3250" y="885"/>
                </a:lnTo>
                <a:lnTo>
                  <a:pt x="3299" y="949"/>
                </a:lnTo>
                <a:lnTo>
                  <a:pt x="3347" y="1015"/>
                </a:lnTo>
                <a:lnTo>
                  <a:pt x="3389" y="1086"/>
                </a:lnTo>
                <a:lnTo>
                  <a:pt x="3426" y="1158"/>
                </a:lnTo>
                <a:lnTo>
                  <a:pt x="3458" y="1230"/>
                </a:lnTo>
                <a:lnTo>
                  <a:pt x="3485" y="1302"/>
                </a:lnTo>
                <a:lnTo>
                  <a:pt x="3506" y="1373"/>
                </a:lnTo>
                <a:lnTo>
                  <a:pt x="3521" y="1444"/>
                </a:lnTo>
                <a:lnTo>
                  <a:pt x="3529" y="1513"/>
                </a:lnTo>
                <a:lnTo>
                  <a:pt x="3532" y="1581"/>
                </a:lnTo>
                <a:lnTo>
                  <a:pt x="3532" y="2239"/>
                </a:lnTo>
                <a:lnTo>
                  <a:pt x="3530" y="2312"/>
                </a:lnTo>
                <a:lnTo>
                  <a:pt x="3523" y="2383"/>
                </a:lnTo>
                <a:lnTo>
                  <a:pt x="3510" y="2454"/>
                </a:lnTo>
                <a:lnTo>
                  <a:pt x="3493" y="2523"/>
                </a:lnTo>
                <a:lnTo>
                  <a:pt x="3470" y="2589"/>
                </a:lnTo>
                <a:lnTo>
                  <a:pt x="3443" y="2655"/>
                </a:lnTo>
                <a:lnTo>
                  <a:pt x="3411" y="2717"/>
                </a:lnTo>
                <a:lnTo>
                  <a:pt x="3376" y="2777"/>
                </a:lnTo>
                <a:lnTo>
                  <a:pt x="3335" y="2834"/>
                </a:lnTo>
                <a:lnTo>
                  <a:pt x="3290" y="2888"/>
                </a:lnTo>
                <a:lnTo>
                  <a:pt x="3239" y="2940"/>
                </a:lnTo>
                <a:lnTo>
                  <a:pt x="3185" y="2987"/>
                </a:lnTo>
                <a:lnTo>
                  <a:pt x="3128" y="3030"/>
                </a:lnTo>
                <a:lnTo>
                  <a:pt x="3069" y="3067"/>
                </a:lnTo>
                <a:lnTo>
                  <a:pt x="3006" y="3099"/>
                </a:lnTo>
                <a:lnTo>
                  <a:pt x="2942" y="3125"/>
                </a:lnTo>
                <a:lnTo>
                  <a:pt x="2877" y="3145"/>
                </a:lnTo>
                <a:lnTo>
                  <a:pt x="2809" y="3160"/>
                </a:lnTo>
                <a:lnTo>
                  <a:pt x="2739" y="3169"/>
                </a:lnTo>
                <a:lnTo>
                  <a:pt x="2668" y="3172"/>
                </a:lnTo>
                <a:lnTo>
                  <a:pt x="2668" y="3172"/>
                </a:lnTo>
                <a:lnTo>
                  <a:pt x="1917" y="3172"/>
                </a:lnTo>
                <a:lnTo>
                  <a:pt x="1854" y="3169"/>
                </a:lnTo>
                <a:lnTo>
                  <a:pt x="1792" y="3158"/>
                </a:lnTo>
                <a:lnTo>
                  <a:pt x="1733" y="3142"/>
                </a:lnTo>
                <a:lnTo>
                  <a:pt x="1678" y="3120"/>
                </a:lnTo>
                <a:lnTo>
                  <a:pt x="1624" y="3093"/>
                </a:lnTo>
                <a:lnTo>
                  <a:pt x="1575" y="3059"/>
                </a:lnTo>
                <a:lnTo>
                  <a:pt x="1528" y="3022"/>
                </a:lnTo>
                <a:lnTo>
                  <a:pt x="1487" y="2980"/>
                </a:lnTo>
                <a:lnTo>
                  <a:pt x="1449" y="2934"/>
                </a:lnTo>
                <a:lnTo>
                  <a:pt x="1416" y="2884"/>
                </a:lnTo>
                <a:lnTo>
                  <a:pt x="1389" y="2831"/>
                </a:lnTo>
                <a:lnTo>
                  <a:pt x="1366" y="2775"/>
                </a:lnTo>
                <a:lnTo>
                  <a:pt x="1350" y="2716"/>
                </a:lnTo>
                <a:lnTo>
                  <a:pt x="1341" y="2655"/>
                </a:lnTo>
                <a:lnTo>
                  <a:pt x="1337" y="2591"/>
                </a:lnTo>
                <a:lnTo>
                  <a:pt x="1337" y="2583"/>
                </a:lnTo>
                <a:lnTo>
                  <a:pt x="1296" y="2545"/>
                </a:lnTo>
                <a:lnTo>
                  <a:pt x="1259" y="2505"/>
                </a:lnTo>
                <a:lnTo>
                  <a:pt x="1226" y="2459"/>
                </a:lnTo>
                <a:lnTo>
                  <a:pt x="1197" y="2411"/>
                </a:lnTo>
                <a:lnTo>
                  <a:pt x="1173" y="2361"/>
                </a:lnTo>
                <a:lnTo>
                  <a:pt x="1154" y="2308"/>
                </a:lnTo>
                <a:lnTo>
                  <a:pt x="1140" y="2253"/>
                </a:lnTo>
                <a:lnTo>
                  <a:pt x="1131" y="2197"/>
                </a:lnTo>
                <a:lnTo>
                  <a:pt x="1128" y="2138"/>
                </a:lnTo>
                <a:lnTo>
                  <a:pt x="1131" y="2076"/>
                </a:lnTo>
                <a:lnTo>
                  <a:pt x="1108" y="2048"/>
                </a:lnTo>
                <a:lnTo>
                  <a:pt x="1085" y="2018"/>
                </a:lnTo>
                <a:lnTo>
                  <a:pt x="1054" y="1968"/>
                </a:lnTo>
                <a:lnTo>
                  <a:pt x="1028" y="1915"/>
                </a:lnTo>
                <a:lnTo>
                  <a:pt x="1008" y="1861"/>
                </a:lnTo>
                <a:lnTo>
                  <a:pt x="993" y="1805"/>
                </a:lnTo>
                <a:lnTo>
                  <a:pt x="581" y="1805"/>
                </a:lnTo>
                <a:lnTo>
                  <a:pt x="517" y="1802"/>
                </a:lnTo>
                <a:lnTo>
                  <a:pt x="456" y="1791"/>
                </a:lnTo>
                <a:lnTo>
                  <a:pt x="397" y="1775"/>
                </a:lnTo>
                <a:lnTo>
                  <a:pt x="341" y="1753"/>
                </a:lnTo>
                <a:lnTo>
                  <a:pt x="288" y="1725"/>
                </a:lnTo>
                <a:lnTo>
                  <a:pt x="238" y="1692"/>
                </a:lnTo>
                <a:lnTo>
                  <a:pt x="192" y="1655"/>
                </a:lnTo>
                <a:lnTo>
                  <a:pt x="149" y="1613"/>
                </a:lnTo>
                <a:lnTo>
                  <a:pt x="112" y="1567"/>
                </a:lnTo>
                <a:lnTo>
                  <a:pt x="79" y="1517"/>
                </a:lnTo>
                <a:lnTo>
                  <a:pt x="52" y="1464"/>
                </a:lnTo>
                <a:lnTo>
                  <a:pt x="30" y="1408"/>
                </a:lnTo>
                <a:lnTo>
                  <a:pt x="13" y="1349"/>
                </a:lnTo>
                <a:lnTo>
                  <a:pt x="3" y="1288"/>
                </a:lnTo>
                <a:lnTo>
                  <a:pt x="0" y="1224"/>
                </a:lnTo>
                <a:lnTo>
                  <a:pt x="3" y="1161"/>
                </a:lnTo>
                <a:lnTo>
                  <a:pt x="13" y="1100"/>
                </a:lnTo>
                <a:lnTo>
                  <a:pt x="30" y="1041"/>
                </a:lnTo>
                <a:lnTo>
                  <a:pt x="52" y="985"/>
                </a:lnTo>
                <a:lnTo>
                  <a:pt x="79" y="932"/>
                </a:lnTo>
                <a:lnTo>
                  <a:pt x="112" y="882"/>
                </a:lnTo>
                <a:lnTo>
                  <a:pt x="149" y="836"/>
                </a:lnTo>
                <a:lnTo>
                  <a:pt x="192" y="794"/>
                </a:lnTo>
                <a:lnTo>
                  <a:pt x="238" y="756"/>
                </a:lnTo>
                <a:lnTo>
                  <a:pt x="288" y="723"/>
                </a:lnTo>
                <a:lnTo>
                  <a:pt x="341" y="696"/>
                </a:lnTo>
                <a:lnTo>
                  <a:pt x="397" y="674"/>
                </a:lnTo>
                <a:lnTo>
                  <a:pt x="456" y="658"/>
                </a:lnTo>
                <a:lnTo>
                  <a:pt x="517" y="648"/>
                </a:lnTo>
                <a:lnTo>
                  <a:pt x="581" y="645"/>
                </a:lnTo>
                <a:lnTo>
                  <a:pt x="1469" y="645"/>
                </a:lnTo>
                <a:lnTo>
                  <a:pt x="1466" y="615"/>
                </a:lnTo>
                <a:lnTo>
                  <a:pt x="1466" y="557"/>
                </a:lnTo>
                <a:lnTo>
                  <a:pt x="1470" y="500"/>
                </a:lnTo>
                <a:lnTo>
                  <a:pt x="1481" y="444"/>
                </a:lnTo>
                <a:lnTo>
                  <a:pt x="1497" y="391"/>
                </a:lnTo>
                <a:lnTo>
                  <a:pt x="1518" y="338"/>
                </a:lnTo>
                <a:lnTo>
                  <a:pt x="1545" y="288"/>
                </a:lnTo>
                <a:lnTo>
                  <a:pt x="1576" y="240"/>
                </a:lnTo>
                <a:lnTo>
                  <a:pt x="1612" y="195"/>
                </a:lnTo>
                <a:lnTo>
                  <a:pt x="1650" y="156"/>
                </a:lnTo>
                <a:lnTo>
                  <a:pt x="1692" y="120"/>
                </a:lnTo>
                <a:lnTo>
                  <a:pt x="1737" y="89"/>
                </a:lnTo>
                <a:lnTo>
                  <a:pt x="1784" y="62"/>
                </a:lnTo>
                <a:lnTo>
                  <a:pt x="1833" y="41"/>
                </a:lnTo>
                <a:lnTo>
                  <a:pt x="1884" y="22"/>
                </a:lnTo>
                <a:lnTo>
                  <a:pt x="1936" y="11"/>
                </a:lnTo>
                <a:lnTo>
                  <a:pt x="1991" y="2"/>
                </a:lnTo>
                <a:lnTo>
                  <a:pt x="2046" y="0"/>
                </a:lnTo>
                <a:close/>
              </a:path>
            </a:pathLst>
          </a:custGeom>
          <a:solidFill>
            <a:srgbClr val="3D3D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s-ES" sz="900"/>
          </a:p>
        </p:txBody>
      </p:sp>
      <p:sp>
        <p:nvSpPr>
          <p:cNvPr id="19" name="Documento 7"/>
          <p:cNvSpPr>
            <a:spLocks noChangeAspect="1"/>
          </p:cNvSpPr>
          <p:nvPr/>
        </p:nvSpPr>
        <p:spPr bwMode="auto">
          <a:xfrm rot="10800000">
            <a:off x="345041" y="4300113"/>
            <a:ext cx="11506884" cy="17208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431"/>
              <a:gd name="connsiteX1" fmla="*/ 21600 w 21600"/>
              <a:gd name="connsiteY1" fmla="*/ 0 h 21431"/>
              <a:gd name="connsiteX2" fmla="*/ 21600 w 21600"/>
              <a:gd name="connsiteY2" fmla="*/ 17322 h 21431"/>
              <a:gd name="connsiteX3" fmla="*/ 13112 w 21600"/>
              <a:gd name="connsiteY3" fmla="*/ 19087 h 21431"/>
              <a:gd name="connsiteX4" fmla="*/ 0 w 21600"/>
              <a:gd name="connsiteY4" fmla="*/ 20172 h 21431"/>
              <a:gd name="connsiteX5" fmla="*/ 0 w 21600"/>
              <a:gd name="connsiteY5" fmla="*/ 0 h 21431"/>
              <a:gd name="connsiteX0" fmla="*/ 0 w 21600"/>
              <a:gd name="connsiteY0" fmla="*/ 0 h 21763"/>
              <a:gd name="connsiteX1" fmla="*/ 21600 w 21600"/>
              <a:gd name="connsiteY1" fmla="*/ 0 h 21763"/>
              <a:gd name="connsiteX2" fmla="*/ 21600 w 21600"/>
              <a:gd name="connsiteY2" fmla="*/ 17322 h 21763"/>
              <a:gd name="connsiteX3" fmla="*/ 13112 w 21600"/>
              <a:gd name="connsiteY3" fmla="*/ 19087 h 21763"/>
              <a:gd name="connsiteX4" fmla="*/ 7624 w 21600"/>
              <a:gd name="connsiteY4" fmla="*/ 20331 h 21763"/>
              <a:gd name="connsiteX5" fmla="*/ 0 w 21600"/>
              <a:gd name="connsiteY5" fmla="*/ 20172 h 21763"/>
              <a:gd name="connsiteX6" fmla="*/ 0 w 21600"/>
              <a:gd name="connsiteY6" fmla="*/ 0 h 21763"/>
              <a:gd name="connsiteX0" fmla="*/ 0 w 21600"/>
              <a:gd name="connsiteY0" fmla="*/ 0 h 20784"/>
              <a:gd name="connsiteX1" fmla="*/ 21600 w 21600"/>
              <a:gd name="connsiteY1" fmla="*/ 0 h 20784"/>
              <a:gd name="connsiteX2" fmla="*/ 21600 w 21600"/>
              <a:gd name="connsiteY2" fmla="*/ 17322 h 20784"/>
              <a:gd name="connsiteX3" fmla="*/ 13112 w 21600"/>
              <a:gd name="connsiteY3" fmla="*/ 19087 h 20784"/>
              <a:gd name="connsiteX4" fmla="*/ 8031 w 21600"/>
              <a:gd name="connsiteY4" fmla="*/ 11624 h 20784"/>
              <a:gd name="connsiteX5" fmla="*/ 0 w 21600"/>
              <a:gd name="connsiteY5" fmla="*/ 20172 h 20784"/>
              <a:gd name="connsiteX6" fmla="*/ 0 w 21600"/>
              <a:gd name="connsiteY6" fmla="*/ 0 h 20784"/>
              <a:gd name="connsiteX0" fmla="*/ 0 w 21600"/>
              <a:gd name="connsiteY0" fmla="*/ 0 h 22607"/>
              <a:gd name="connsiteX1" fmla="*/ 21600 w 21600"/>
              <a:gd name="connsiteY1" fmla="*/ 0 h 22607"/>
              <a:gd name="connsiteX2" fmla="*/ 21600 w 21600"/>
              <a:gd name="connsiteY2" fmla="*/ 17322 h 22607"/>
              <a:gd name="connsiteX3" fmla="*/ 12528 w 21600"/>
              <a:gd name="connsiteY3" fmla="*/ 22592 h 22607"/>
              <a:gd name="connsiteX4" fmla="*/ 8031 w 21600"/>
              <a:gd name="connsiteY4" fmla="*/ 11624 h 22607"/>
              <a:gd name="connsiteX5" fmla="*/ 0 w 21600"/>
              <a:gd name="connsiteY5" fmla="*/ 20172 h 22607"/>
              <a:gd name="connsiteX6" fmla="*/ 0 w 21600"/>
              <a:gd name="connsiteY6" fmla="*/ 0 h 22607"/>
              <a:gd name="connsiteX0" fmla="*/ 0 w 21600"/>
              <a:gd name="connsiteY0" fmla="*/ 0 h 23153"/>
              <a:gd name="connsiteX1" fmla="*/ 21600 w 21600"/>
              <a:gd name="connsiteY1" fmla="*/ 0 h 23153"/>
              <a:gd name="connsiteX2" fmla="*/ 21600 w 21600"/>
              <a:gd name="connsiteY2" fmla="*/ 17322 h 23153"/>
              <a:gd name="connsiteX3" fmla="*/ 17560 w 21600"/>
              <a:gd name="connsiteY3" fmla="*/ 21122 h 23153"/>
              <a:gd name="connsiteX4" fmla="*/ 12528 w 21600"/>
              <a:gd name="connsiteY4" fmla="*/ 22592 h 23153"/>
              <a:gd name="connsiteX5" fmla="*/ 8031 w 21600"/>
              <a:gd name="connsiteY5" fmla="*/ 11624 h 23153"/>
              <a:gd name="connsiteX6" fmla="*/ 0 w 21600"/>
              <a:gd name="connsiteY6" fmla="*/ 20172 h 23153"/>
              <a:gd name="connsiteX7" fmla="*/ 0 w 21600"/>
              <a:gd name="connsiteY7" fmla="*/ 0 h 231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031 w 21600"/>
              <a:gd name="connsiteY5" fmla="*/ 11624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0 w 21600"/>
              <a:gd name="connsiteY6" fmla="*/ 20172 h 22753"/>
              <a:gd name="connsiteX7" fmla="*/ 0 w 21600"/>
              <a:gd name="connsiteY7" fmla="*/ 0 h 22753"/>
              <a:gd name="connsiteX0" fmla="*/ 0 w 21600"/>
              <a:gd name="connsiteY0" fmla="*/ 0 h 22753"/>
              <a:gd name="connsiteX1" fmla="*/ 21600 w 21600"/>
              <a:gd name="connsiteY1" fmla="*/ 0 h 22753"/>
              <a:gd name="connsiteX2" fmla="*/ 21600 w 21600"/>
              <a:gd name="connsiteY2" fmla="*/ 17322 h 22753"/>
              <a:gd name="connsiteX3" fmla="*/ 17763 w 21600"/>
              <a:gd name="connsiteY3" fmla="*/ 12754 h 22753"/>
              <a:gd name="connsiteX4" fmla="*/ 12528 w 21600"/>
              <a:gd name="connsiteY4" fmla="*/ 22592 h 22753"/>
              <a:gd name="connsiteX5" fmla="*/ 8717 w 21600"/>
              <a:gd name="connsiteY5" fmla="*/ 14451 h 22753"/>
              <a:gd name="connsiteX6" fmla="*/ 5209 w 21600"/>
              <a:gd name="connsiteY6" fmla="*/ 17277 h 22753"/>
              <a:gd name="connsiteX7" fmla="*/ 0 w 21600"/>
              <a:gd name="connsiteY7" fmla="*/ 20172 h 22753"/>
              <a:gd name="connsiteX8" fmla="*/ 0 w 21600"/>
              <a:gd name="connsiteY8" fmla="*/ 0 h 22753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2528 w 21600"/>
              <a:gd name="connsiteY4" fmla="*/ 22592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8717 w 21600"/>
              <a:gd name="connsiteY5" fmla="*/ 14451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2266"/>
              <a:gd name="connsiteX1" fmla="*/ 21600 w 21600"/>
              <a:gd name="connsiteY1" fmla="*/ 0 h 32266"/>
              <a:gd name="connsiteX2" fmla="*/ 21600 w 21600"/>
              <a:gd name="connsiteY2" fmla="*/ 17322 h 32266"/>
              <a:gd name="connsiteX3" fmla="*/ 17763 w 21600"/>
              <a:gd name="connsiteY3" fmla="*/ 12754 h 32266"/>
              <a:gd name="connsiteX4" fmla="*/ 14129 w 21600"/>
              <a:gd name="connsiteY4" fmla="*/ 21687 h 32266"/>
              <a:gd name="connsiteX5" fmla="*/ 10216 w 21600"/>
              <a:gd name="connsiteY5" fmla="*/ 14903 h 32266"/>
              <a:gd name="connsiteX6" fmla="*/ 5616 w 21600"/>
              <a:gd name="connsiteY6" fmla="*/ 32203 h 32266"/>
              <a:gd name="connsiteX7" fmla="*/ 0 w 21600"/>
              <a:gd name="connsiteY7" fmla="*/ 20172 h 32266"/>
              <a:gd name="connsiteX8" fmla="*/ 0 w 21600"/>
              <a:gd name="connsiteY8" fmla="*/ 0 h 32266"/>
              <a:gd name="connsiteX0" fmla="*/ 0 w 21600"/>
              <a:gd name="connsiteY0" fmla="*/ 0 h 33035"/>
              <a:gd name="connsiteX1" fmla="*/ 21600 w 21600"/>
              <a:gd name="connsiteY1" fmla="*/ 0 h 33035"/>
              <a:gd name="connsiteX2" fmla="*/ 21600 w 21600"/>
              <a:gd name="connsiteY2" fmla="*/ 17322 h 33035"/>
              <a:gd name="connsiteX3" fmla="*/ 17763 w 21600"/>
              <a:gd name="connsiteY3" fmla="*/ 12754 h 33035"/>
              <a:gd name="connsiteX4" fmla="*/ 14129 w 21600"/>
              <a:gd name="connsiteY4" fmla="*/ 21687 h 33035"/>
              <a:gd name="connsiteX5" fmla="*/ 10216 w 21600"/>
              <a:gd name="connsiteY5" fmla="*/ 14903 h 33035"/>
              <a:gd name="connsiteX6" fmla="*/ 5616 w 21600"/>
              <a:gd name="connsiteY6" fmla="*/ 32203 h 33035"/>
              <a:gd name="connsiteX7" fmla="*/ 3329 w 21600"/>
              <a:gd name="connsiteY7" fmla="*/ 29264 h 33035"/>
              <a:gd name="connsiteX8" fmla="*/ 0 w 21600"/>
              <a:gd name="connsiteY8" fmla="*/ 20172 h 33035"/>
              <a:gd name="connsiteX9" fmla="*/ 0 w 21600"/>
              <a:gd name="connsiteY9" fmla="*/ 0 h 33035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581"/>
              <a:gd name="connsiteX1" fmla="*/ 21600 w 21600"/>
              <a:gd name="connsiteY1" fmla="*/ 0 h 32581"/>
              <a:gd name="connsiteX2" fmla="*/ 21600 w 21600"/>
              <a:gd name="connsiteY2" fmla="*/ 17322 h 32581"/>
              <a:gd name="connsiteX3" fmla="*/ 17763 w 21600"/>
              <a:gd name="connsiteY3" fmla="*/ 12754 h 32581"/>
              <a:gd name="connsiteX4" fmla="*/ 14129 w 21600"/>
              <a:gd name="connsiteY4" fmla="*/ 21687 h 32581"/>
              <a:gd name="connsiteX5" fmla="*/ 10216 w 21600"/>
              <a:gd name="connsiteY5" fmla="*/ 14903 h 32581"/>
              <a:gd name="connsiteX6" fmla="*/ 5616 w 21600"/>
              <a:gd name="connsiteY6" fmla="*/ 32203 h 32581"/>
              <a:gd name="connsiteX7" fmla="*/ 2973 w 21600"/>
              <a:gd name="connsiteY7" fmla="*/ 22932 h 32581"/>
              <a:gd name="connsiteX8" fmla="*/ 0 w 21600"/>
              <a:gd name="connsiteY8" fmla="*/ 20172 h 32581"/>
              <a:gd name="connsiteX9" fmla="*/ 0 w 21600"/>
              <a:gd name="connsiteY9" fmla="*/ 0 h 32581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203"/>
              <a:gd name="connsiteX1" fmla="*/ 21600 w 21600"/>
              <a:gd name="connsiteY1" fmla="*/ 0 h 32203"/>
              <a:gd name="connsiteX2" fmla="*/ 21600 w 21600"/>
              <a:gd name="connsiteY2" fmla="*/ 17322 h 32203"/>
              <a:gd name="connsiteX3" fmla="*/ 17763 w 21600"/>
              <a:gd name="connsiteY3" fmla="*/ 12754 h 32203"/>
              <a:gd name="connsiteX4" fmla="*/ 14129 w 21600"/>
              <a:gd name="connsiteY4" fmla="*/ 21687 h 32203"/>
              <a:gd name="connsiteX5" fmla="*/ 10216 w 21600"/>
              <a:gd name="connsiteY5" fmla="*/ 14903 h 32203"/>
              <a:gd name="connsiteX6" fmla="*/ 5616 w 21600"/>
              <a:gd name="connsiteY6" fmla="*/ 32203 h 32203"/>
              <a:gd name="connsiteX7" fmla="*/ 2973 w 21600"/>
              <a:gd name="connsiteY7" fmla="*/ 22932 h 32203"/>
              <a:gd name="connsiteX8" fmla="*/ 0 w 21600"/>
              <a:gd name="connsiteY8" fmla="*/ 20172 h 32203"/>
              <a:gd name="connsiteX9" fmla="*/ 0 w 21600"/>
              <a:gd name="connsiteY9" fmla="*/ 0 h 3220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129 w 21600"/>
              <a:gd name="connsiteY4" fmla="*/ 21687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53"/>
              <a:gd name="connsiteX1" fmla="*/ 21600 w 21600"/>
              <a:gd name="connsiteY1" fmla="*/ 0 h 32153"/>
              <a:gd name="connsiteX2" fmla="*/ 21600 w 21600"/>
              <a:gd name="connsiteY2" fmla="*/ 17322 h 32153"/>
              <a:gd name="connsiteX3" fmla="*/ 17763 w 21600"/>
              <a:gd name="connsiteY3" fmla="*/ 12754 h 32153"/>
              <a:gd name="connsiteX4" fmla="*/ 14028 w 21600"/>
              <a:gd name="connsiteY4" fmla="*/ 21562 h 32153"/>
              <a:gd name="connsiteX5" fmla="*/ 10216 w 21600"/>
              <a:gd name="connsiteY5" fmla="*/ 14903 h 32153"/>
              <a:gd name="connsiteX6" fmla="*/ 6156 w 21600"/>
              <a:gd name="connsiteY6" fmla="*/ 32153 h 32153"/>
              <a:gd name="connsiteX7" fmla="*/ 2973 w 21600"/>
              <a:gd name="connsiteY7" fmla="*/ 22932 h 32153"/>
              <a:gd name="connsiteX8" fmla="*/ 0 w 21600"/>
              <a:gd name="connsiteY8" fmla="*/ 20172 h 32153"/>
              <a:gd name="connsiteX9" fmla="*/ 0 w 21600"/>
              <a:gd name="connsiteY9" fmla="*/ 0 h 32153"/>
              <a:gd name="connsiteX0" fmla="*/ 0 w 21600"/>
              <a:gd name="connsiteY0" fmla="*/ 0 h 32161"/>
              <a:gd name="connsiteX1" fmla="*/ 21600 w 21600"/>
              <a:gd name="connsiteY1" fmla="*/ 0 h 32161"/>
              <a:gd name="connsiteX2" fmla="*/ 21600 w 21600"/>
              <a:gd name="connsiteY2" fmla="*/ 17322 h 32161"/>
              <a:gd name="connsiteX3" fmla="*/ 17763 w 21600"/>
              <a:gd name="connsiteY3" fmla="*/ 12754 h 32161"/>
              <a:gd name="connsiteX4" fmla="*/ 14028 w 21600"/>
              <a:gd name="connsiteY4" fmla="*/ 21562 h 32161"/>
              <a:gd name="connsiteX5" fmla="*/ 10216 w 21600"/>
              <a:gd name="connsiteY5" fmla="*/ 14903 h 32161"/>
              <a:gd name="connsiteX6" fmla="*/ 6156 w 21600"/>
              <a:gd name="connsiteY6" fmla="*/ 32153 h 32161"/>
              <a:gd name="connsiteX7" fmla="*/ 2973 w 21600"/>
              <a:gd name="connsiteY7" fmla="*/ 22932 h 32161"/>
              <a:gd name="connsiteX8" fmla="*/ 0 w 21600"/>
              <a:gd name="connsiteY8" fmla="*/ 20172 h 32161"/>
              <a:gd name="connsiteX9" fmla="*/ 0 w 21600"/>
              <a:gd name="connsiteY9" fmla="*/ 0 h 32161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21600 w 21600"/>
              <a:gd name="connsiteY2" fmla="*/ 173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2865"/>
              <a:gd name="connsiteY0" fmla="*/ 0 h 32188"/>
              <a:gd name="connsiteX1" fmla="*/ 21600 w 22865"/>
              <a:gd name="connsiteY1" fmla="*/ 0 h 32188"/>
              <a:gd name="connsiteX2" fmla="*/ 19980 w 22865"/>
              <a:gd name="connsiteY2" fmla="*/ 17422 h 32188"/>
              <a:gd name="connsiteX3" fmla="*/ 17763 w 22865"/>
              <a:gd name="connsiteY3" fmla="*/ 12754 h 32188"/>
              <a:gd name="connsiteX4" fmla="*/ 14028 w 22865"/>
              <a:gd name="connsiteY4" fmla="*/ 21562 h 32188"/>
              <a:gd name="connsiteX5" fmla="*/ 10216 w 22865"/>
              <a:gd name="connsiteY5" fmla="*/ 14903 h 32188"/>
              <a:gd name="connsiteX6" fmla="*/ 6156 w 22865"/>
              <a:gd name="connsiteY6" fmla="*/ 32153 h 32188"/>
              <a:gd name="connsiteX7" fmla="*/ 2973 w 22865"/>
              <a:gd name="connsiteY7" fmla="*/ 22932 h 32188"/>
              <a:gd name="connsiteX8" fmla="*/ 0 w 22865"/>
              <a:gd name="connsiteY8" fmla="*/ 20172 h 32188"/>
              <a:gd name="connsiteX9" fmla="*/ 0 w 22865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980 w 21600"/>
              <a:gd name="connsiteY2" fmla="*/ 17422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763 w 21600"/>
              <a:gd name="connsiteY3" fmla="*/ 12754 h 32188"/>
              <a:gd name="connsiteX4" fmla="*/ 14028 w 21600"/>
              <a:gd name="connsiteY4" fmla="*/ 21562 h 32188"/>
              <a:gd name="connsiteX5" fmla="*/ 10216 w 21600"/>
              <a:gd name="connsiteY5" fmla="*/ 14903 h 32188"/>
              <a:gd name="connsiteX6" fmla="*/ 6156 w 21600"/>
              <a:gd name="connsiteY6" fmla="*/ 32153 h 32188"/>
              <a:gd name="connsiteX7" fmla="*/ 2973 w 21600"/>
              <a:gd name="connsiteY7" fmla="*/ 22932 h 32188"/>
              <a:gd name="connsiteX8" fmla="*/ 0 w 21600"/>
              <a:gd name="connsiteY8" fmla="*/ 20172 h 32188"/>
              <a:gd name="connsiteX9" fmla="*/ 0 w 21600"/>
              <a:gd name="connsiteY9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585 w 21600"/>
              <a:gd name="connsiteY3" fmla="*/ 10825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7763 w 21600"/>
              <a:gd name="connsiteY4" fmla="*/ 12754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8495 w 21600"/>
              <a:gd name="connsiteY3" fmla="*/ 99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6031 w 21600"/>
              <a:gd name="connsiteY4" fmla="*/ 18661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028 w 21600"/>
              <a:gd name="connsiteY5" fmla="*/ 21562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4139 w 21600"/>
              <a:gd name="connsiteY5" fmla="*/ 11597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88"/>
              <a:gd name="connsiteX1" fmla="*/ 21600 w 21600"/>
              <a:gd name="connsiteY1" fmla="*/ 0 h 32188"/>
              <a:gd name="connsiteX2" fmla="*/ 19665 w 21600"/>
              <a:gd name="connsiteY2" fmla="*/ 18824 h 32188"/>
              <a:gd name="connsiteX3" fmla="*/ 17978 w 21600"/>
              <a:gd name="connsiteY3" fmla="*/ 10324 h 32188"/>
              <a:gd name="connsiteX4" fmla="*/ 15952 w 21600"/>
              <a:gd name="connsiteY4" fmla="*/ 23679 h 32188"/>
              <a:gd name="connsiteX5" fmla="*/ 13440 w 21600"/>
              <a:gd name="connsiteY5" fmla="*/ 10184 h 32188"/>
              <a:gd name="connsiteX6" fmla="*/ 10216 w 21600"/>
              <a:gd name="connsiteY6" fmla="*/ 14903 h 32188"/>
              <a:gd name="connsiteX7" fmla="*/ 6156 w 21600"/>
              <a:gd name="connsiteY7" fmla="*/ 32153 h 32188"/>
              <a:gd name="connsiteX8" fmla="*/ 2973 w 21600"/>
              <a:gd name="connsiteY8" fmla="*/ 22932 h 32188"/>
              <a:gd name="connsiteX9" fmla="*/ 0 w 21600"/>
              <a:gd name="connsiteY9" fmla="*/ 20172 h 32188"/>
              <a:gd name="connsiteX10" fmla="*/ 0 w 21600"/>
              <a:gd name="connsiteY10" fmla="*/ 0 h 32188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32154"/>
              <a:gd name="connsiteX1" fmla="*/ 21600 w 21600"/>
              <a:gd name="connsiteY1" fmla="*/ 0 h 32154"/>
              <a:gd name="connsiteX2" fmla="*/ 19665 w 21600"/>
              <a:gd name="connsiteY2" fmla="*/ 18824 h 32154"/>
              <a:gd name="connsiteX3" fmla="*/ 17978 w 21600"/>
              <a:gd name="connsiteY3" fmla="*/ 10324 h 32154"/>
              <a:gd name="connsiteX4" fmla="*/ 15952 w 21600"/>
              <a:gd name="connsiteY4" fmla="*/ 23679 h 32154"/>
              <a:gd name="connsiteX5" fmla="*/ 13440 w 21600"/>
              <a:gd name="connsiteY5" fmla="*/ 10184 h 32154"/>
              <a:gd name="connsiteX6" fmla="*/ 11153 w 21600"/>
              <a:gd name="connsiteY6" fmla="*/ 22182 h 32154"/>
              <a:gd name="connsiteX7" fmla="*/ 6156 w 21600"/>
              <a:gd name="connsiteY7" fmla="*/ 32153 h 32154"/>
              <a:gd name="connsiteX8" fmla="*/ 2973 w 21600"/>
              <a:gd name="connsiteY8" fmla="*/ 22932 h 32154"/>
              <a:gd name="connsiteX9" fmla="*/ 0 w 21600"/>
              <a:gd name="connsiteY9" fmla="*/ 20172 h 32154"/>
              <a:gd name="connsiteX10" fmla="*/ 0 w 21600"/>
              <a:gd name="connsiteY10" fmla="*/ 0 h 32154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2973 w 21600"/>
              <a:gd name="connsiteY8" fmla="*/ 22932 h 23679"/>
              <a:gd name="connsiteX9" fmla="*/ 0 w 21600"/>
              <a:gd name="connsiteY9" fmla="*/ 20172 h 23679"/>
              <a:gd name="connsiteX10" fmla="*/ 0 w 21600"/>
              <a:gd name="connsiteY10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23679"/>
              <a:gd name="connsiteX1" fmla="*/ 21600 w 21600"/>
              <a:gd name="connsiteY1" fmla="*/ 0 h 23679"/>
              <a:gd name="connsiteX2" fmla="*/ 19665 w 21600"/>
              <a:gd name="connsiteY2" fmla="*/ 18824 h 23679"/>
              <a:gd name="connsiteX3" fmla="*/ 17978 w 21600"/>
              <a:gd name="connsiteY3" fmla="*/ 10324 h 23679"/>
              <a:gd name="connsiteX4" fmla="*/ 15952 w 21600"/>
              <a:gd name="connsiteY4" fmla="*/ 23679 h 23679"/>
              <a:gd name="connsiteX5" fmla="*/ 13440 w 21600"/>
              <a:gd name="connsiteY5" fmla="*/ 10184 h 23679"/>
              <a:gd name="connsiteX6" fmla="*/ 11153 w 21600"/>
              <a:gd name="connsiteY6" fmla="*/ 22182 h 23679"/>
              <a:gd name="connsiteX7" fmla="*/ 8824 w 21600"/>
              <a:gd name="connsiteY7" fmla="*/ 9184 h 23679"/>
              <a:gd name="connsiteX8" fmla="*/ 6686 w 21600"/>
              <a:gd name="connsiteY8" fmla="*/ 14700 h 23679"/>
              <a:gd name="connsiteX9" fmla="*/ 2973 w 21600"/>
              <a:gd name="connsiteY9" fmla="*/ 22932 h 23679"/>
              <a:gd name="connsiteX10" fmla="*/ 0 w 21600"/>
              <a:gd name="connsiteY10" fmla="*/ 20172 h 23679"/>
              <a:gd name="connsiteX11" fmla="*/ 0 w 21600"/>
              <a:gd name="connsiteY11" fmla="*/ 0 h 23679"/>
              <a:gd name="connsiteX0" fmla="*/ 0 w 21600"/>
              <a:gd name="connsiteY0" fmla="*/ 0 h 35915"/>
              <a:gd name="connsiteX1" fmla="*/ 21600 w 21600"/>
              <a:gd name="connsiteY1" fmla="*/ 0 h 35915"/>
              <a:gd name="connsiteX2" fmla="*/ 19665 w 21600"/>
              <a:gd name="connsiteY2" fmla="*/ 18824 h 35915"/>
              <a:gd name="connsiteX3" fmla="*/ 17978 w 21600"/>
              <a:gd name="connsiteY3" fmla="*/ 10324 h 35915"/>
              <a:gd name="connsiteX4" fmla="*/ 15952 w 21600"/>
              <a:gd name="connsiteY4" fmla="*/ 23679 h 35915"/>
              <a:gd name="connsiteX5" fmla="*/ 13440 w 21600"/>
              <a:gd name="connsiteY5" fmla="*/ 10184 h 35915"/>
              <a:gd name="connsiteX6" fmla="*/ 11153 w 21600"/>
              <a:gd name="connsiteY6" fmla="*/ 22182 h 35915"/>
              <a:gd name="connsiteX7" fmla="*/ 8824 w 21600"/>
              <a:gd name="connsiteY7" fmla="*/ 9184 h 35915"/>
              <a:gd name="connsiteX8" fmla="*/ 6337 w 21600"/>
              <a:gd name="connsiteY8" fmla="*/ 35690 h 35915"/>
              <a:gd name="connsiteX9" fmla="*/ 2973 w 21600"/>
              <a:gd name="connsiteY9" fmla="*/ 22932 h 35915"/>
              <a:gd name="connsiteX10" fmla="*/ 0 w 21600"/>
              <a:gd name="connsiteY10" fmla="*/ 20172 h 35915"/>
              <a:gd name="connsiteX11" fmla="*/ 0 w 21600"/>
              <a:gd name="connsiteY11" fmla="*/ 0 h 35915"/>
              <a:gd name="connsiteX0" fmla="*/ 0 w 21600"/>
              <a:gd name="connsiteY0" fmla="*/ 0 h 35715"/>
              <a:gd name="connsiteX1" fmla="*/ 21600 w 21600"/>
              <a:gd name="connsiteY1" fmla="*/ 0 h 35715"/>
              <a:gd name="connsiteX2" fmla="*/ 19665 w 21600"/>
              <a:gd name="connsiteY2" fmla="*/ 18824 h 35715"/>
              <a:gd name="connsiteX3" fmla="*/ 17978 w 21600"/>
              <a:gd name="connsiteY3" fmla="*/ 10324 h 35715"/>
              <a:gd name="connsiteX4" fmla="*/ 15952 w 21600"/>
              <a:gd name="connsiteY4" fmla="*/ 23679 h 35715"/>
              <a:gd name="connsiteX5" fmla="*/ 13440 w 21600"/>
              <a:gd name="connsiteY5" fmla="*/ 10184 h 35715"/>
              <a:gd name="connsiteX6" fmla="*/ 11153 w 21600"/>
              <a:gd name="connsiteY6" fmla="*/ 22182 h 35715"/>
              <a:gd name="connsiteX7" fmla="*/ 8824 w 21600"/>
              <a:gd name="connsiteY7" fmla="*/ 9184 h 35715"/>
              <a:gd name="connsiteX8" fmla="*/ 6337 w 21600"/>
              <a:gd name="connsiteY8" fmla="*/ 35690 h 35715"/>
              <a:gd name="connsiteX9" fmla="*/ 3608 w 21600"/>
              <a:gd name="connsiteY9" fmla="*/ 14522 h 35715"/>
              <a:gd name="connsiteX10" fmla="*/ 0 w 21600"/>
              <a:gd name="connsiteY10" fmla="*/ 20172 h 35715"/>
              <a:gd name="connsiteX11" fmla="*/ 0 w 21600"/>
              <a:gd name="connsiteY11" fmla="*/ 0 h 35715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0 w 21600"/>
              <a:gd name="connsiteY10" fmla="*/ 20172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08 w 21600"/>
              <a:gd name="connsiteY9" fmla="*/ 14522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718"/>
              <a:gd name="connsiteX1" fmla="*/ 21600 w 21600"/>
              <a:gd name="connsiteY1" fmla="*/ 0 h 35718"/>
              <a:gd name="connsiteX2" fmla="*/ 19665 w 21600"/>
              <a:gd name="connsiteY2" fmla="*/ 18824 h 35718"/>
              <a:gd name="connsiteX3" fmla="*/ 17978 w 21600"/>
              <a:gd name="connsiteY3" fmla="*/ 10324 h 35718"/>
              <a:gd name="connsiteX4" fmla="*/ 15952 w 21600"/>
              <a:gd name="connsiteY4" fmla="*/ 23679 h 35718"/>
              <a:gd name="connsiteX5" fmla="*/ 13440 w 21600"/>
              <a:gd name="connsiteY5" fmla="*/ 10184 h 35718"/>
              <a:gd name="connsiteX6" fmla="*/ 11153 w 21600"/>
              <a:gd name="connsiteY6" fmla="*/ 22182 h 35718"/>
              <a:gd name="connsiteX7" fmla="*/ 8824 w 21600"/>
              <a:gd name="connsiteY7" fmla="*/ 9184 h 35718"/>
              <a:gd name="connsiteX8" fmla="*/ 6337 w 21600"/>
              <a:gd name="connsiteY8" fmla="*/ 35690 h 35718"/>
              <a:gd name="connsiteX9" fmla="*/ 3989 w 21600"/>
              <a:gd name="connsiteY9" fmla="*/ 14734 h 35718"/>
              <a:gd name="connsiteX10" fmla="*/ 1800 w 21600"/>
              <a:gd name="connsiteY10" fmla="*/ 20039 h 35718"/>
              <a:gd name="connsiteX11" fmla="*/ 0 w 21600"/>
              <a:gd name="connsiteY11" fmla="*/ 0 h 35718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989 w 21600"/>
              <a:gd name="connsiteY9" fmla="*/ 14734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800 w 21600"/>
              <a:gd name="connsiteY10" fmla="*/ 20039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8824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440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153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837 w 21600"/>
              <a:gd name="connsiteY5" fmla="*/ 10184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35690"/>
              <a:gd name="connsiteX1" fmla="*/ 21600 w 21600"/>
              <a:gd name="connsiteY1" fmla="*/ 0 h 35690"/>
              <a:gd name="connsiteX2" fmla="*/ 19665 w 21600"/>
              <a:gd name="connsiteY2" fmla="*/ 18824 h 35690"/>
              <a:gd name="connsiteX3" fmla="*/ 17978 w 21600"/>
              <a:gd name="connsiteY3" fmla="*/ 10324 h 35690"/>
              <a:gd name="connsiteX4" fmla="*/ 15952 w 21600"/>
              <a:gd name="connsiteY4" fmla="*/ 23679 h 35690"/>
              <a:gd name="connsiteX5" fmla="*/ 13726 w 21600"/>
              <a:gd name="connsiteY5" fmla="*/ 9407 h 35690"/>
              <a:gd name="connsiteX6" fmla="*/ 11344 w 21600"/>
              <a:gd name="connsiteY6" fmla="*/ 22182 h 35690"/>
              <a:gd name="connsiteX7" fmla="*/ 9078 w 21600"/>
              <a:gd name="connsiteY7" fmla="*/ 9184 h 35690"/>
              <a:gd name="connsiteX8" fmla="*/ 6337 w 21600"/>
              <a:gd name="connsiteY8" fmla="*/ 35690 h 35690"/>
              <a:gd name="connsiteX9" fmla="*/ 3687 w 21600"/>
              <a:gd name="connsiteY9" fmla="*/ 10140 h 35690"/>
              <a:gd name="connsiteX10" fmla="*/ 1752 w 21600"/>
              <a:gd name="connsiteY10" fmla="*/ 20110 h 35690"/>
              <a:gd name="connsiteX11" fmla="*/ 0 w 21600"/>
              <a:gd name="connsiteY11" fmla="*/ 0 h 35690"/>
              <a:gd name="connsiteX0" fmla="*/ 0 w 21600"/>
              <a:gd name="connsiteY0" fmla="*/ 0 h 46427"/>
              <a:gd name="connsiteX1" fmla="*/ 21600 w 21600"/>
              <a:gd name="connsiteY1" fmla="*/ 0 h 46427"/>
              <a:gd name="connsiteX2" fmla="*/ 19645 w 21600"/>
              <a:gd name="connsiteY2" fmla="*/ 46427 h 46427"/>
              <a:gd name="connsiteX3" fmla="*/ 17978 w 21600"/>
              <a:gd name="connsiteY3" fmla="*/ 10324 h 46427"/>
              <a:gd name="connsiteX4" fmla="*/ 15952 w 21600"/>
              <a:gd name="connsiteY4" fmla="*/ 23679 h 46427"/>
              <a:gd name="connsiteX5" fmla="*/ 13726 w 21600"/>
              <a:gd name="connsiteY5" fmla="*/ 9407 h 46427"/>
              <a:gd name="connsiteX6" fmla="*/ 11344 w 21600"/>
              <a:gd name="connsiteY6" fmla="*/ 22182 h 46427"/>
              <a:gd name="connsiteX7" fmla="*/ 9078 w 21600"/>
              <a:gd name="connsiteY7" fmla="*/ 9184 h 46427"/>
              <a:gd name="connsiteX8" fmla="*/ 6337 w 21600"/>
              <a:gd name="connsiteY8" fmla="*/ 35690 h 46427"/>
              <a:gd name="connsiteX9" fmla="*/ 3687 w 21600"/>
              <a:gd name="connsiteY9" fmla="*/ 10140 h 46427"/>
              <a:gd name="connsiteX10" fmla="*/ 1752 w 21600"/>
              <a:gd name="connsiteY10" fmla="*/ 20110 h 46427"/>
              <a:gd name="connsiteX11" fmla="*/ 0 w 21600"/>
              <a:gd name="connsiteY11" fmla="*/ 0 h 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46427">
                <a:moveTo>
                  <a:pt x="0" y="0"/>
                </a:moveTo>
                <a:lnTo>
                  <a:pt x="21600" y="0"/>
                </a:lnTo>
                <a:cubicBezTo>
                  <a:pt x="20790" y="13317"/>
                  <a:pt x="20503" y="46473"/>
                  <a:pt x="19645" y="46427"/>
                </a:cubicBezTo>
                <a:cubicBezTo>
                  <a:pt x="18787" y="46381"/>
                  <a:pt x="18390" y="10302"/>
                  <a:pt x="17978" y="10324"/>
                </a:cubicBezTo>
                <a:cubicBezTo>
                  <a:pt x="17528" y="10446"/>
                  <a:pt x="16660" y="23832"/>
                  <a:pt x="15952" y="23679"/>
                </a:cubicBezTo>
                <a:cubicBezTo>
                  <a:pt x="15244" y="23526"/>
                  <a:pt x="14494" y="9256"/>
                  <a:pt x="13726" y="9407"/>
                </a:cubicBezTo>
                <a:cubicBezTo>
                  <a:pt x="12958" y="9558"/>
                  <a:pt x="12163" y="22284"/>
                  <a:pt x="11344" y="22182"/>
                </a:cubicBezTo>
                <a:cubicBezTo>
                  <a:pt x="10553" y="22214"/>
                  <a:pt x="9913" y="6933"/>
                  <a:pt x="9078" y="9184"/>
                </a:cubicBezTo>
                <a:cubicBezTo>
                  <a:pt x="8243" y="11435"/>
                  <a:pt x="7235" y="35531"/>
                  <a:pt x="6337" y="35690"/>
                </a:cubicBezTo>
                <a:cubicBezTo>
                  <a:pt x="5439" y="35849"/>
                  <a:pt x="4452" y="10303"/>
                  <a:pt x="3687" y="10140"/>
                </a:cubicBezTo>
                <a:cubicBezTo>
                  <a:pt x="2643" y="10180"/>
                  <a:pt x="2764" y="20104"/>
                  <a:pt x="1752" y="20110"/>
                </a:cubicBezTo>
                <a:cubicBezTo>
                  <a:pt x="740" y="20116"/>
                  <a:pt x="602" y="11525"/>
                  <a:pt x="0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85098"/>
            </a:schemeClr>
          </a:solidFill>
          <a:ln w="28575"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0" name="73 Rectángulo"/>
          <p:cNvSpPr/>
          <p:nvPr/>
        </p:nvSpPr>
        <p:spPr bwMode="auto">
          <a:xfrm>
            <a:off x="311259" y="5832929"/>
            <a:ext cx="11567214" cy="6785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900" dirty="0">
              <a:solidFill>
                <a:schemeClr val="accent1"/>
              </a:solidFill>
            </a:endParaRPr>
          </a:p>
        </p:txBody>
      </p:sp>
      <p:sp>
        <p:nvSpPr>
          <p:cNvPr id="21" name="87 Rectángulo"/>
          <p:cNvSpPr/>
          <p:nvPr/>
        </p:nvSpPr>
        <p:spPr>
          <a:xfrm>
            <a:off x="5934076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2013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955948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2015</a:t>
            </a:r>
          </a:p>
        </p:txBody>
      </p:sp>
      <p:sp>
        <p:nvSpPr>
          <p:cNvPr id="23" name="87 Rectángulo"/>
          <p:cNvSpPr/>
          <p:nvPr/>
        </p:nvSpPr>
        <p:spPr>
          <a:xfrm>
            <a:off x="10466884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2016</a:t>
            </a:r>
          </a:p>
        </p:txBody>
      </p:sp>
      <p:sp>
        <p:nvSpPr>
          <p:cNvPr id="24" name="87 Rectángulo"/>
          <p:cNvSpPr/>
          <p:nvPr/>
        </p:nvSpPr>
        <p:spPr>
          <a:xfrm>
            <a:off x="7445012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2014</a:t>
            </a:r>
          </a:p>
        </p:txBody>
      </p:sp>
      <p:sp>
        <p:nvSpPr>
          <p:cNvPr id="25" name="87 Rectángulo"/>
          <p:cNvSpPr/>
          <p:nvPr/>
        </p:nvSpPr>
        <p:spPr>
          <a:xfrm>
            <a:off x="4344504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2012</a:t>
            </a:r>
          </a:p>
        </p:txBody>
      </p:sp>
      <p:sp>
        <p:nvSpPr>
          <p:cNvPr id="26" name="87 Rectángulo"/>
          <p:cNvSpPr/>
          <p:nvPr/>
        </p:nvSpPr>
        <p:spPr>
          <a:xfrm>
            <a:off x="2859510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2011</a:t>
            </a:r>
          </a:p>
        </p:txBody>
      </p:sp>
      <p:sp>
        <p:nvSpPr>
          <p:cNvPr id="27" name="87 Rectángulo"/>
          <p:cNvSpPr/>
          <p:nvPr/>
        </p:nvSpPr>
        <p:spPr>
          <a:xfrm>
            <a:off x="1307018" y="6042836"/>
            <a:ext cx="416887" cy="553174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2010</a:t>
            </a:r>
          </a:p>
        </p:txBody>
      </p:sp>
      <p:sp>
        <p:nvSpPr>
          <p:cNvPr id="28" name="Textbox 1"/>
          <p:cNvSpPr/>
          <p:nvPr/>
        </p:nvSpPr>
        <p:spPr>
          <a:xfrm>
            <a:off x="1479220" y="1301197"/>
            <a:ext cx="3021978" cy="153010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 defTabSz="905839">
              <a:lnSpc>
                <a:spcPct val="150000"/>
              </a:lnSpc>
            </a:pPr>
            <a:r>
              <a:rPr lang="zh-CN" altLang="en-US" sz="25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altLang="zh-CN" sz="2500" b="1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 defTabSz="905839"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2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2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1000" spc="300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23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"/>
                            </p:stCondLst>
                            <p:childTnLst>
                              <p:par>
                                <p:cTn id="6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860" y="1921373"/>
            <a:ext cx="1971698" cy="412576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1"/>
              </a:gs>
              <a:gs pos="99000">
                <a:schemeClr val="accent4"/>
              </a:gs>
            </a:gsLst>
            <a:lin ang="16200000" scaled="1"/>
          </a:gradFill>
          <a:effectLst>
            <a:outerShdw blurRad="127000" dist="38100" dir="8100000" algn="tr" rotWithShape="0">
              <a:schemeClr val="accent4">
                <a:alpha val="3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添加您的标题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82108" y="2443747"/>
            <a:ext cx="4059314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spc="300">
                <a:solidFill>
                  <a:schemeClr val="bg1">
                    <a:lumMod val="65000"/>
                  </a:schemeClr>
                </a:solidFill>
              </a:rPr>
              <a:t>由在此输入详细介绍，以表达项目工作的详细资料和文字信息。由在此输入详细介绍，以表达项目工作的详细资料和文字信息。</a:t>
            </a:r>
          </a:p>
          <a:p>
            <a:pPr>
              <a:lnSpc>
                <a:spcPct val="150000"/>
              </a:lnSpc>
            </a:pPr>
            <a:endParaRPr lang="zh-CN" altLang="en-US" sz="1000" spc="3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2667" y="3953507"/>
            <a:ext cx="3025255" cy="57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spc="300">
                <a:solidFill>
                  <a:schemeClr val="bg1">
                    <a:lumMod val="65000"/>
                  </a:schemeClr>
                </a:solidFill>
              </a:rPr>
              <a:t>由在此输入详细介绍，以表达项目工作的详细资料和文字信息。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12667" y="5050455"/>
            <a:ext cx="3025255" cy="57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spc="300">
                <a:solidFill>
                  <a:schemeClr val="bg1">
                    <a:lumMod val="65000"/>
                  </a:schemeClr>
                </a:solidFill>
              </a:rPr>
              <a:t>由在此输入详细介绍，以表达项目工作的详细资料和文字信息。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520456" y="3965944"/>
            <a:ext cx="566761" cy="566761"/>
            <a:chOff x="1520456" y="3965944"/>
            <a:chExt cx="566761" cy="566761"/>
          </a:xfrm>
        </p:grpSpPr>
        <p:sp>
          <p:nvSpPr>
            <p:cNvPr id="6" name="Oval 1"/>
            <p:cNvSpPr/>
            <p:nvPr/>
          </p:nvSpPr>
          <p:spPr>
            <a:xfrm>
              <a:off x="1520456" y="3965944"/>
              <a:ext cx="566761" cy="56676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1"/>
            <p:cNvSpPr>
              <a:spLocks noEditPoints="1"/>
            </p:cNvSpPr>
            <p:nvPr/>
          </p:nvSpPr>
          <p:spPr bwMode="auto">
            <a:xfrm>
              <a:off x="1667721" y="4126360"/>
              <a:ext cx="272229" cy="259855"/>
            </a:xfrm>
            <a:custGeom>
              <a:avLst/>
              <a:gdLst>
                <a:gd name="T0" fmla="*/ 129 w 130"/>
                <a:gd name="T1" fmla="*/ 46 h 124"/>
                <a:gd name="T2" fmla="*/ 121 w 130"/>
                <a:gd name="T3" fmla="*/ 40 h 124"/>
                <a:gd name="T4" fmla="*/ 88 w 130"/>
                <a:gd name="T5" fmla="*/ 35 h 124"/>
                <a:gd name="T6" fmla="*/ 73 w 130"/>
                <a:gd name="T7" fmla="*/ 5 h 124"/>
                <a:gd name="T8" fmla="*/ 65 w 130"/>
                <a:gd name="T9" fmla="*/ 0 h 124"/>
                <a:gd name="T10" fmla="*/ 57 w 130"/>
                <a:gd name="T11" fmla="*/ 5 h 124"/>
                <a:gd name="T12" fmla="*/ 42 w 130"/>
                <a:gd name="T13" fmla="*/ 35 h 124"/>
                <a:gd name="T14" fmla="*/ 9 w 130"/>
                <a:gd name="T15" fmla="*/ 40 h 124"/>
                <a:gd name="T16" fmla="*/ 1 w 130"/>
                <a:gd name="T17" fmla="*/ 46 h 124"/>
                <a:gd name="T18" fmla="*/ 4 w 130"/>
                <a:gd name="T19" fmla="*/ 55 h 124"/>
                <a:gd name="T20" fmla="*/ 28 w 130"/>
                <a:gd name="T21" fmla="*/ 80 h 124"/>
                <a:gd name="T22" fmla="*/ 22 w 130"/>
                <a:gd name="T23" fmla="*/ 114 h 124"/>
                <a:gd name="T24" fmla="*/ 26 w 130"/>
                <a:gd name="T25" fmla="*/ 122 h 124"/>
                <a:gd name="T26" fmla="*/ 31 w 130"/>
                <a:gd name="T27" fmla="*/ 124 h 124"/>
                <a:gd name="T28" fmla="*/ 36 w 130"/>
                <a:gd name="T29" fmla="*/ 123 h 124"/>
                <a:gd name="T30" fmla="*/ 65 w 130"/>
                <a:gd name="T31" fmla="*/ 107 h 124"/>
                <a:gd name="T32" fmla="*/ 94 w 130"/>
                <a:gd name="T33" fmla="*/ 123 h 124"/>
                <a:gd name="T34" fmla="*/ 99 w 130"/>
                <a:gd name="T35" fmla="*/ 124 h 124"/>
                <a:gd name="T36" fmla="*/ 104 w 130"/>
                <a:gd name="T37" fmla="*/ 122 h 124"/>
                <a:gd name="T38" fmla="*/ 108 w 130"/>
                <a:gd name="T39" fmla="*/ 114 h 124"/>
                <a:gd name="T40" fmla="*/ 102 w 130"/>
                <a:gd name="T41" fmla="*/ 80 h 124"/>
                <a:gd name="T42" fmla="*/ 126 w 130"/>
                <a:gd name="T43" fmla="*/ 55 h 124"/>
                <a:gd name="T44" fmla="*/ 129 w 130"/>
                <a:gd name="T45" fmla="*/ 46 h 124"/>
                <a:gd name="T46" fmla="*/ 95 w 130"/>
                <a:gd name="T47" fmla="*/ 73 h 124"/>
                <a:gd name="T48" fmla="*/ 93 w 130"/>
                <a:gd name="T49" fmla="*/ 81 h 124"/>
                <a:gd name="T50" fmla="*/ 99 w 130"/>
                <a:gd name="T51" fmla="*/ 115 h 124"/>
                <a:gd name="T52" fmla="*/ 69 w 130"/>
                <a:gd name="T53" fmla="*/ 99 h 124"/>
                <a:gd name="T54" fmla="*/ 65 w 130"/>
                <a:gd name="T55" fmla="*/ 98 h 124"/>
                <a:gd name="T56" fmla="*/ 61 w 130"/>
                <a:gd name="T57" fmla="*/ 99 h 124"/>
                <a:gd name="T58" fmla="*/ 31 w 130"/>
                <a:gd name="T59" fmla="*/ 115 h 124"/>
                <a:gd name="T60" fmla="*/ 37 w 130"/>
                <a:gd name="T61" fmla="*/ 81 h 124"/>
                <a:gd name="T62" fmla="*/ 35 w 130"/>
                <a:gd name="T63" fmla="*/ 73 h 124"/>
                <a:gd name="T64" fmla="*/ 10 w 130"/>
                <a:gd name="T65" fmla="*/ 49 h 124"/>
                <a:gd name="T66" fmla="*/ 44 w 130"/>
                <a:gd name="T67" fmla="*/ 44 h 124"/>
                <a:gd name="T68" fmla="*/ 51 w 130"/>
                <a:gd name="T69" fmla="*/ 39 h 124"/>
                <a:gd name="T70" fmla="*/ 65 w 130"/>
                <a:gd name="T71" fmla="*/ 9 h 124"/>
                <a:gd name="T72" fmla="*/ 79 w 130"/>
                <a:gd name="T73" fmla="*/ 39 h 124"/>
                <a:gd name="T74" fmla="*/ 86 w 130"/>
                <a:gd name="T75" fmla="*/ 44 h 124"/>
                <a:gd name="T76" fmla="*/ 120 w 130"/>
                <a:gd name="T77" fmla="*/ 49 h 124"/>
                <a:gd name="T78" fmla="*/ 95 w 130"/>
                <a:gd name="T79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4">
                  <a:moveTo>
                    <a:pt x="129" y="46"/>
                  </a:moveTo>
                  <a:cubicBezTo>
                    <a:pt x="127" y="43"/>
                    <a:pt x="125" y="41"/>
                    <a:pt x="121" y="4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2"/>
                    <a:pt x="69" y="0"/>
                    <a:pt x="65" y="0"/>
                  </a:cubicBezTo>
                  <a:cubicBezTo>
                    <a:pt x="61" y="0"/>
                    <a:pt x="58" y="2"/>
                    <a:pt x="57" y="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5" y="41"/>
                    <a:pt x="3" y="43"/>
                    <a:pt x="1" y="46"/>
                  </a:cubicBezTo>
                  <a:cubicBezTo>
                    <a:pt x="0" y="49"/>
                    <a:pt x="1" y="53"/>
                    <a:pt x="4" y="5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7"/>
                    <a:pt x="23" y="120"/>
                    <a:pt x="26" y="122"/>
                  </a:cubicBezTo>
                  <a:cubicBezTo>
                    <a:pt x="28" y="123"/>
                    <a:pt x="30" y="124"/>
                    <a:pt x="31" y="124"/>
                  </a:cubicBezTo>
                  <a:cubicBezTo>
                    <a:pt x="33" y="124"/>
                    <a:pt x="35" y="124"/>
                    <a:pt x="36" y="123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4"/>
                    <a:pt x="97" y="124"/>
                    <a:pt x="99" y="124"/>
                  </a:cubicBezTo>
                  <a:cubicBezTo>
                    <a:pt x="100" y="124"/>
                    <a:pt x="102" y="123"/>
                    <a:pt x="104" y="122"/>
                  </a:cubicBezTo>
                  <a:cubicBezTo>
                    <a:pt x="107" y="120"/>
                    <a:pt x="108" y="117"/>
                    <a:pt x="108" y="114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9" y="53"/>
                    <a:pt x="130" y="49"/>
                    <a:pt x="129" y="46"/>
                  </a:cubicBezTo>
                  <a:close/>
                  <a:moveTo>
                    <a:pt x="95" y="73"/>
                  </a:moveTo>
                  <a:cubicBezTo>
                    <a:pt x="93" y="75"/>
                    <a:pt x="92" y="78"/>
                    <a:pt x="93" y="81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8" y="99"/>
                    <a:pt x="67" y="98"/>
                    <a:pt x="65" y="98"/>
                  </a:cubicBezTo>
                  <a:cubicBezTo>
                    <a:pt x="63" y="98"/>
                    <a:pt x="62" y="99"/>
                    <a:pt x="61" y="99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78"/>
                    <a:pt x="37" y="75"/>
                    <a:pt x="35" y="73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4"/>
                    <a:pt x="49" y="42"/>
                    <a:pt x="51" y="3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1" y="42"/>
                    <a:pt x="83" y="44"/>
                    <a:pt x="86" y="44"/>
                  </a:cubicBezTo>
                  <a:cubicBezTo>
                    <a:pt x="120" y="49"/>
                    <a:pt x="120" y="49"/>
                    <a:pt x="120" y="49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20456" y="5067157"/>
            <a:ext cx="566761" cy="566761"/>
            <a:chOff x="1520456" y="5067157"/>
            <a:chExt cx="566761" cy="566761"/>
          </a:xfrm>
        </p:grpSpPr>
        <p:sp>
          <p:nvSpPr>
            <p:cNvPr id="9" name="Oval 11"/>
            <p:cNvSpPr/>
            <p:nvPr/>
          </p:nvSpPr>
          <p:spPr>
            <a:xfrm>
              <a:off x="1520456" y="5067157"/>
              <a:ext cx="566761" cy="56676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67721" y="5216190"/>
              <a:ext cx="267809" cy="268693"/>
              <a:chOff x="8250026" y="2143316"/>
              <a:chExt cx="481012" cy="482600"/>
            </a:xfrm>
            <a:solidFill>
              <a:schemeClr val="bg1"/>
            </a:solidFill>
          </p:grpSpPr>
          <p:sp>
            <p:nvSpPr>
              <p:cNvPr id="19" name="Freeform 82"/>
              <p:cNvSpPr>
                <a:spLocks noEditPoints="1"/>
              </p:cNvSpPr>
              <p:nvPr/>
            </p:nvSpPr>
            <p:spPr bwMode="auto">
              <a:xfrm>
                <a:off x="8250026" y="2143316"/>
                <a:ext cx="481012" cy="482600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3"/>
              <p:cNvSpPr>
                <a:spLocks noEditPoints="1"/>
              </p:cNvSpPr>
              <p:nvPr/>
            </p:nvSpPr>
            <p:spPr bwMode="auto">
              <a:xfrm>
                <a:off x="8296063" y="2535429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27" name="图表 26"/>
          <p:cNvGraphicFramePr/>
          <p:nvPr>
            <p:extLst/>
          </p:nvPr>
        </p:nvGraphicFramePr>
        <p:xfrm>
          <a:off x="5881755" y="1970650"/>
          <a:ext cx="5945810" cy="39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8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6002 4.44444E-6 " pathEditMode="relative" rAng="0" ptsTypes="AA">
                                      <p:cBhvr>
                                        <p:cTn id="21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7.40741E-7 L 0.06002 7.40741E-7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5" grpId="1"/>
      <p:bldP spid="16" grpId="0"/>
      <p:bldP spid="16" grpId="1"/>
      <p:bldGraphic spid="27" grpId="0" uiExpan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/>
          <p:nvPr/>
        </p:nvSpPr>
        <p:spPr>
          <a:xfrm>
            <a:off x="8095187" y="1641757"/>
            <a:ext cx="2575140" cy="816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8" name="Rectangle 20"/>
          <p:cNvSpPr/>
          <p:nvPr/>
        </p:nvSpPr>
        <p:spPr>
          <a:xfrm rot="19374426">
            <a:off x="1266854" y="4246007"/>
            <a:ext cx="2983396" cy="816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3897474" y="3371151"/>
            <a:ext cx="2575140" cy="816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10" name="Rectangle 22"/>
          <p:cNvSpPr/>
          <p:nvPr/>
        </p:nvSpPr>
        <p:spPr>
          <a:xfrm rot="18764185">
            <a:off x="6149402" y="2555827"/>
            <a:ext cx="2302519" cy="816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grpSp>
        <p:nvGrpSpPr>
          <p:cNvPr id="11" name="Group 24"/>
          <p:cNvGrpSpPr/>
          <p:nvPr/>
        </p:nvGrpSpPr>
        <p:grpSpPr>
          <a:xfrm>
            <a:off x="1142389" y="5144197"/>
            <a:ext cx="816939" cy="816939"/>
            <a:chOff x="2514194" y="4154113"/>
            <a:chExt cx="1026942" cy="1026942"/>
          </a:xfrm>
        </p:grpSpPr>
        <p:sp>
          <p:nvSpPr>
            <p:cNvPr id="12" name="Oval 25"/>
            <p:cNvSpPr/>
            <p:nvPr/>
          </p:nvSpPr>
          <p:spPr>
            <a:xfrm>
              <a:off x="2514194" y="4154113"/>
              <a:ext cx="1026942" cy="1026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3" name="Group 26"/>
            <p:cNvGrpSpPr/>
            <p:nvPr/>
          </p:nvGrpSpPr>
          <p:grpSpPr>
            <a:xfrm>
              <a:off x="2813263" y="4488373"/>
              <a:ext cx="463338" cy="395533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33"/>
          <p:cNvGrpSpPr/>
          <p:nvPr/>
        </p:nvGrpSpPr>
        <p:grpSpPr>
          <a:xfrm>
            <a:off x="6096000" y="3370632"/>
            <a:ext cx="816939" cy="816939"/>
            <a:chOff x="5617785" y="3156845"/>
            <a:chExt cx="1026942" cy="1026942"/>
          </a:xfrm>
        </p:grpSpPr>
        <p:sp>
          <p:nvSpPr>
            <p:cNvPr id="21" name="Oval 34"/>
            <p:cNvSpPr/>
            <p:nvPr/>
          </p:nvSpPr>
          <p:spPr>
            <a:xfrm>
              <a:off x="5617785" y="3156845"/>
              <a:ext cx="1026942" cy="10269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AutoShape 60"/>
            <p:cNvSpPr>
              <a:spLocks/>
            </p:cNvSpPr>
            <p:nvPr/>
          </p:nvSpPr>
          <p:spPr bwMode="auto">
            <a:xfrm>
              <a:off x="5972671" y="3508158"/>
              <a:ext cx="378492" cy="378490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9051" tIns="19051" rIns="19051" bIns="1905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10295379" y="1641757"/>
            <a:ext cx="816939" cy="816939"/>
            <a:chOff x="8597808" y="1846534"/>
            <a:chExt cx="1026942" cy="1026942"/>
          </a:xfrm>
        </p:grpSpPr>
        <p:sp>
          <p:nvSpPr>
            <p:cNvPr id="24" name="Oval 37"/>
            <p:cNvSpPr/>
            <p:nvPr/>
          </p:nvSpPr>
          <p:spPr>
            <a:xfrm>
              <a:off x="8597808" y="1846534"/>
              <a:ext cx="1026942" cy="1026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Freeform 526"/>
            <p:cNvSpPr>
              <a:spLocks noChangeAspect="1" noChangeArrowheads="1"/>
            </p:cNvSpPr>
            <p:nvPr/>
          </p:nvSpPr>
          <p:spPr bwMode="auto">
            <a:xfrm>
              <a:off x="8973076" y="2120126"/>
              <a:ext cx="370080" cy="47975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1892" tIns="60947" rIns="121892" bIns="60947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6" name="Group 39"/>
          <p:cNvGrpSpPr/>
          <p:nvPr/>
        </p:nvGrpSpPr>
        <p:grpSpPr>
          <a:xfrm>
            <a:off x="7710117" y="1664409"/>
            <a:ext cx="816939" cy="816939"/>
            <a:chOff x="6829880" y="1870133"/>
            <a:chExt cx="1026942" cy="1026942"/>
          </a:xfrm>
        </p:grpSpPr>
        <p:sp>
          <p:nvSpPr>
            <p:cNvPr id="27" name="Oval 40"/>
            <p:cNvSpPr/>
            <p:nvPr/>
          </p:nvSpPr>
          <p:spPr>
            <a:xfrm>
              <a:off x="6829880" y="1870133"/>
              <a:ext cx="1026942" cy="10269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Freeform 41"/>
            <p:cNvSpPr>
              <a:spLocks noChangeAspect="1" noChangeArrowheads="1"/>
            </p:cNvSpPr>
            <p:nvPr/>
          </p:nvSpPr>
          <p:spPr bwMode="auto">
            <a:xfrm>
              <a:off x="7136715" y="2143022"/>
              <a:ext cx="354443" cy="42421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3489004" y="3371151"/>
            <a:ext cx="816939" cy="816939"/>
            <a:chOff x="3821953" y="3156845"/>
            <a:chExt cx="1026942" cy="1026942"/>
          </a:xfrm>
        </p:grpSpPr>
        <p:sp>
          <p:nvSpPr>
            <p:cNvPr id="30" name="Oval 43"/>
            <p:cNvSpPr/>
            <p:nvPr/>
          </p:nvSpPr>
          <p:spPr>
            <a:xfrm>
              <a:off x="3821953" y="3156845"/>
              <a:ext cx="1026942" cy="10269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4120375" y="3502940"/>
              <a:ext cx="454942" cy="357066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588507" y="3556000"/>
            <a:ext cx="1787553" cy="1177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sz="1800" b="1" spc="300">
                <a:solidFill>
                  <a:srgbClr val="000000">
                    <a:lumMod val="50000"/>
                    <a:lumOff val="50000"/>
                  </a:srgbClr>
                </a:solidFill>
                <a:latin typeface="Segoe UI Light"/>
                <a:ea typeface="微软雅黑"/>
                <a:cs typeface="+mn-ea"/>
                <a:sym typeface="+mn-lt"/>
              </a:rPr>
              <a:t>添加您的标题</a:t>
            </a:r>
            <a:endParaRPr kumimoji="0" lang="en-AU" sz="1200" b="1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33" name="Text Placeholder 8"/>
          <p:cNvSpPr txBox="1">
            <a:spLocks/>
          </p:cNvSpPr>
          <p:nvPr/>
        </p:nvSpPr>
        <p:spPr>
          <a:xfrm>
            <a:off x="2407217" y="2110619"/>
            <a:ext cx="1787553" cy="1177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sz="1800" b="1" spc="300">
                <a:solidFill>
                  <a:srgbClr val="000000">
                    <a:lumMod val="50000"/>
                    <a:lumOff val="50000"/>
                  </a:srgbClr>
                </a:solidFill>
                <a:latin typeface="Segoe UI Light"/>
                <a:ea typeface="微软雅黑"/>
                <a:cs typeface="+mn-ea"/>
                <a:sym typeface="+mn-lt"/>
              </a:rPr>
              <a:t>添加您的标题</a:t>
            </a:r>
            <a:endParaRPr kumimoji="0" lang="en-AU" sz="1200" b="1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4803731" y="2110619"/>
            <a:ext cx="1787553" cy="1177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sz="1800" b="1" spc="300">
                <a:solidFill>
                  <a:srgbClr val="000000">
                    <a:lumMod val="50000"/>
                    <a:lumOff val="50000"/>
                  </a:srgbClr>
                </a:solidFill>
                <a:latin typeface="Segoe UI Light"/>
                <a:ea typeface="微软雅黑"/>
                <a:cs typeface="+mn-ea"/>
                <a:sym typeface="+mn-lt"/>
              </a:rPr>
              <a:t>添加您的标题</a:t>
            </a:r>
            <a:endParaRPr kumimoji="0" lang="en-AU" sz="1200" b="1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35" name="Text Placeholder 8"/>
          <p:cNvSpPr txBox="1">
            <a:spLocks/>
          </p:cNvSpPr>
          <p:nvPr/>
        </p:nvSpPr>
        <p:spPr>
          <a:xfrm>
            <a:off x="7836699" y="3281079"/>
            <a:ext cx="1787553" cy="1177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sz="1800" b="1" spc="300">
                <a:solidFill>
                  <a:srgbClr val="000000">
                    <a:lumMod val="50000"/>
                    <a:lumOff val="50000"/>
                  </a:srgbClr>
                </a:solidFill>
                <a:latin typeface="Segoe UI Light"/>
                <a:ea typeface="微软雅黑"/>
                <a:cs typeface="+mn-ea"/>
                <a:sym typeface="+mn-lt"/>
              </a:rPr>
              <a:t>添加您的标题</a:t>
            </a:r>
            <a:endParaRPr kumimoji="0" lang="en-AU" sz="1200" b="1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36" name="Text Placeholder 8"/>
          <p:cNvSpPr txBox="1">
            <a:spLocks/>
          </p:cNvSpPr>
          <p:nvPr/>
        </p:nvSpPr>
        <p:spPr>
          <a:xfrm>
            <a:off x="10204981" y="3288253"/>
            <a:ext cx="1787553" cy="1177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sz="1800" b="1" spc="300">
                <a:solidFill>
                  <a:srgbClr val="000000">
                    <a:lumMod val="50000"/>
                    <a:lumOff val="50000"/>
                  </a:srgbClr>
                </a:solidFill>
                <a:latin typeface="Segoe UI Light"/>
                <a:ea typeface="微软雅黑"/>
                <a:cs typeface="+mn-ea"/>
                <a:sym typeface="+mn-lt"/>
              </a:rPr>
              <a:t>添加您的标题</a:t>
            </a:r>
            <a:endParaRPr kumimoji="0" lang="en-AU" sz="1200" b="1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37" name="Freeform 9"/>
          <p:cNvSpPr>
            <a:spLocks noEditPoints="1"/>
          </p:cNvSpPr>
          <p:nvPr/>
        </p:nvSpPr>
        <p:spPr bwMode="auto">
          <a:xfrm>
            <a:off x="4837156" y="5062482"/>
            <a:ext cx="327025" cy="325437"/>
          </a:xfrm>
          <a:custGeom>
            <a:avLst/>
            <a:gdLst>
              <a:gd name="T0" fmla="*/ 206 w 412"/>
              <a:gd name="T1" fmla="*/ 410 h 410"/>
              <a:gd name="T2" fmla="*/ 164 w 412"/>
              <a:gd name="T3" fmla="*/ 406 h 410"/>
              <a:gd name="T4" fmla="*/ 126 w 412"/>
              <a:gd name="T5" fmla="*/ 394 h 410"/>
              <a:gd name="T6" fmla="*/ 90 w 412"/>
              <a:gd name="T7" fmla="*/ 376 h 410"/>
              <a:gd name="T8" fmla="*/ 60 w 412"/>
              <a:gd name="T9" fmla="*/ 350 h 410"/>
              <a:gd name="T10" fmla="*/ 36 w 412"/>
              <a:gd name="T11" fmla="*/ 320 h 410"/>
              <a:gd name="T12" fmla="*/ 16 w 412"/>
              <a:gd name="T13" fmla="*/ 284 h 410"/>
              <a:gd name="T14" fmla="*/ 4 w 412"/>
              <a:gd name="T15" fmla="*/ 246 h 410"/>
              <a:gd name="T16" fmla="*/ 0 w 412"/>
              <a:gd name="T17" fmla="*/ 204 h 410"/>
              <a:gd name="T18" fmla="*/ 2 w 412"/>
              <a:gd name="T19" fmla="*/ 184 h 410"/>
              <a:gd name="T20" fmla="*/ 10 w 412"/>
              <a:gd name="T21" fmla="*/ 144 h 410"/>
              <a:gd name="T22" fmla="*/ 26 w 412"/>
              <a:gd name="T23" fmla="*/ 106 h 410"/>
              <a:gd name="T24" fmla="*/ 48 w 412"/>
              <a:gd name="T25" fmla="*/ 74 h 410"/>
              <a:gd name="T26" fmla="*/ 76 w 412"/>
              <a:gd name="T27" fmla="*/ 46 h 410"/>
              <a:gd name="T28" fmla="*/ 108 w 412"/>
              <a:gd name="T29" fmla="*/ 24 h 410"/>
              <a:gd name="T30" fmla="*/ 144 w 412"/>
              <a:gd name="T31" fmla="*/ 8 h 410"/>
              <a:gd name="T32" fmla="*/ 184 w 412"/>
              <a:gd name="T33" fmla="*/ 0 h 410"/>
              <a:gd name="T34" fmla="*/ 206 w 412"/>
              <a:gd name="T35" fmla="*/ 0 h 410"/>
              <a:gd name="T36" fmla="*/ 248 w 412"/>
              <a:gd name="T37" fmla="*/ 4 h 410"/>
              <a:gd name="T38" fmla="*/ 286 w 412"/>
              <a:gd name="T39" fmla="*/ 16 h 410"/>
              <a:gd name="T40" fmla="*/ 320 w 412"/>
              <a:gd name="T41" fmla="*/ 34 h 410"/>
              <a:gd name="T42" fmla="*/ 352 w 412"/>
              <a:gd name="T43" fmla="*/ 60 h 410"/>
              <a:gd name="T44" fmla="*/ 376 w 412"/>
              <a:gd name="T45" fmla="*/ 90 h 410"/>
              <a:gd name="T46" fmla="*/ 396 w 412"/>
              <a:gd name="T47" fmla="*/ 124 h 410"/>
              <a:gd name="T48" fmla="*/ 408 w 412"/>
              <a:gd name="T49" fmla="*/ 164 h 410"/>
              <a:gd name="T50" fmla="*/ 412 w 412"/>
              <a:gd name="T51" fmla="*/ 204 h 410"/>
              <a:gd name="T52" fmla="*/ 410 w 412"/>
              <a:gd name="T53" fmla="*/ 226 h 410"/>
              <a:gd name="T54" fmla="*/ 402 w 412"/>
              <a:gd name="T55" fmla="*/ 266 h 410"/>
              <a:gd name="T56" fmla="*/ 386 w 412"/>
              <a:gd name="T57" fmla="*/ 302 h 410"/>
              <a:gd name="T58" fmla="*/ 364 w 412"/>
              <a:gd name="T59" fmla="*/ 336 h 410"/>
              <a:gd name="T60" fmla="*/ 336 w 412"/>
              <a:gd name="T61" fmla="*/ 364 h 410"/>
              <a:gd name="T62" fmla="*/ 304 w 412"/>
              <a:gd name="T63" fmla="*/ 386 h 410"/>
              <a:gd name="T64" fmla="*/ 268 w 412"/>
              <a:gd name="T65" fmla="*/ 402 h 410"/>
              <a:gd name="T66" fmla="*/ 226 w 412"/>
              <a:gd name="T67" fmla="*/ 410 h 410"/>
              <a:gd name="T68" fmla="*/ 206 w 412"/>
              <a:gd name="T69" fmla="*/ 410 h 410"/>
              <a:gd name="T70" fmla="*/ 314 w 412"/>
              <a:gd name="T71" fmla="*/ 216 h 410"/>
              <a:gd name="T72" fmla="*/ 318 w 412"/>
              <a:gd name="T73" fmla="*/ 204 h 410"/>
              <a:gd name="T74" fmla="*/ 314 w 412"/>
              <a:gd name="T75" fmla="*/ 192 h 410"/>
              <a:gd name="T76" fmla="*/ 192 w 412"/>
              <a:gd name="T77" fmla="*/ 72 h 410"/>
              <a:gd name="T78" fmla="*/ 180 w 412"/>
              <a:gd name="T79" fmla="*/ 66 h 410"/>
              <a:gd name="T80" fmla="*/ 168 w 412"/>
              <a:gd name="T81" fmla="*/ 72 h 410"/>
              <a:gd name="T82" fmla="*/ 140 w 412"/>
              <a:gd name="T83" fmla="*/ 98 h 410"/>
              <a:gd name="T84" fmla="*/ 136 w 412"/>
              <a:gd name="T85" fmla="*/ 110 h 410"/>
              <a:gd name="T86" fmla="*/ 140 w 412"/>
              <a:gd name="T87" fmla="*/ 122 h 410"/>
              <a:gd name="T88" fmla="*/ 140 w 412"/>
              <a:gd name="T89" fmla="*/ 286 h 410"/>
              <a:gd name="T90" fmla="*/ 138 w 412"/>
              <a:gd name="T91" fmla="*/ 292 h 410"/>
              <a:gd name="T92" fmla="*/ 138 w 412"/>
              <a:gd name="T93" fmla="*/ 306 h 410"/>
              <a:gd name="T94" fmla="*/ 168 w 412"/>
              <a:gd name="T95" fmla="*/ 338 h 410"/>
              <a:gd name="T96" fmla="*/ 174 w 412"/>
              <a:gd name="T97" fmla="*/ 342 h 410"/>
              <a:gd name="T98" fmla="*/ 186 w 412"/>
              <a:gd name="T99" fmla="*/ 342 h 410"/>
              <a:gd name="T100" fmla="*/ 314 w 412"/>
              <a:gd name="T101" fmla="*/ 21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2" h="410">
                <a:moveTo>
                  <a:pt x="206" y="410"/>
                </a:moveTo>
                <a:lnTo>
                  <a:pt x="206" y="410"/>
                </a:lnTo>
                <a:lnTo>
                  <a:pt x="184" y="410"/>
                </a:lnTo>
                <a:lnTo>
                  <a:pt x="164" y="406"/>
                </a:lnTo>
                <a:lnTo>
                  <a:pt x="144" y="402"/>
                </a:lnTo>
                <a:lnTo>
                  <a:pt x="126" y="394"/>
                </a:lnTo>
                <a:lnTo>
                  <a:pt x="108" y="386"/>
                </a:lnTo>
                <a:lnTo>
                  <a:pt x="90" y="376"/>
                </a:lnTo>
                <a:lnTo>
                  <a:pt x="76" y="364"/>
                </a:lnTo>
                <a:lnTo>
                  <a:pt x="60" y="350"/>
                </a:lnTo>
                <a:lnTo>
                  <a:pt x="48" y="336"/>
                </a:lnTo>
                <a:lnTo>
                  <a:pt x="36" y="320"/>
                </a:lnTo>
                <a:lnTo>
                  <a:pt x="26" y="302"/>
                </a:lnTo>
                <a:lnTo>
                  <a:pt x="16" y="284"/>
                </a:lnTo>
                <a:lnTo>
                  <a:pt x="10" y="266"/>
                </a:lnTo>
                <a:lnTo>
                  <a:pt x="4" y="246"/>
                </a:lnTo>
                <a:lnTo>
                  <a:pt x="2" y="226"/>
                </a:lnTo>
                <a:lnTo>
                  <a:pt x="0" y="204"/>
                </a:lnTo>
                <a:lnTo>
                  <a:pt x="0" y="204"/>
                </a:lnTo>
                <a:lnTo>
                  <a:pt x="2" y="184"/>
                </a:lnTo>
                <a:lnTo>
                  <a:pt x="4" y="164"/>
                </a:lnTo>
                <a:lnTo>
                  <a:pt x="10" y="144"/>
                </a:lnTo>
                <a:lnTo>
                  <a:pt x="16" y="124"/>
                </a:lnTo>
                <a:lnTo>
                  <a:pt x="26" y="106"/>
                </a:lnTo>
                <a:lnTo>
                  <a:pt x="36" y="90"/>
                </a:lnTo>
                <a:lnTo>
                  <a:pt x="48" y="74"/>
                </a:lnTo>
                <a:lnTo>
                  <a:pt x="60" y="60"/>
                </a:lnTo>
                <a:lnTo>
                  <a:pt x="76" y="46"/>
                </a:lnTo>
                <a:lnTo>
                  <a:pt x="90" y="34"/>
                </a:lnTo>
                <a:lnTo>
                  <a:pt x="108" y="24"/>
                </a:lnTo>
                <a:lnTo>
                  <a:pt x="126" y="16"/>
                </a:lnTo>
                <a:lnTo>
                  <a:pt x="144" y="8"/>
                </a:lnTo>
                <a:lnTo>
                  <a:pt x="164" y="4"/>
                </a:lnTo>
                <a:lnTo>
                  <a:pt x="184" y="0"/>
                </a:lnTo>
                <a:lnTo>
                  <a:pt x="206" y="0"/>
                </a:lnTo>
                <a:lnTo>
                  <a:pt x="206" y="0"/>
                </a:lnTo>
                <a:lnTo>
                  <a:pt x="226" y="0"/>
                </a:lnTo>
                <a:lnTo>
                  <a:pt x="248" y="4"/>
                </a:lnTo>
                <a:lnTo>
                  <a:pt x="268" y="8"/>
                </a:lnTo>
                <a:lnTo>
                  <a:pt x="286" y="16"/>
                </a:lnTo>
                <a:lnTo>
                  <a:pt x="304" y="24"/>
                </a:lnTo>
                <a:lnTo>
                  <a:pt x="320" y="34"/>
                </a:lnTo>
                <a:lnTo>
                  <a:pt x="336" y="46"/>
                </a:lnTo>
                <a:lnTo>
                  <a:pt x="352" y="60"/>
                </a:lnTo>
                <a:lnTo>
                  <a:pt x="364" y="74"/>
                </a:lnTo>
                <a:lnTo>
                  <a:pt x="376" y="90"/>
                </a:lnTo>
                <a:lnTo>
                  <a:pt x="386" y="106"/>
                </a:lnTo>
                <a:lnTo>
                  <a:pt x="396" y="124"/>
                </a:lnTo>
                <a:lnTo>
                  <a:pt x="402" y="144"/>
                </a:lnTo>
                <a:lnTo>
                  <a:pt x="408" y="164"/>
                </a:lnTo>
                <a:lnTo>
                  <a:pt x="410" y="184"/>
                </a:lnTo>
                <a:lnTo>
                  <a:pt x="412" y="204"/>
                </a:lnTo>
                <a:lnTo>
                  <a:pt x="412" y="204"/>
                </a:lnTo>
                <a:lnTo>
                  <a:pt x="410" y="226"/>
                </a:lnTo>
                <a:lnTo>
                  <a:pt x="408" y="246"/>
                </a:lnTo>
                <a:lnTo>
                  <a:pt x="402" y="266"/>
                </a:lnTo>
                <a:lnTo>
                  <a:pt x="396" y="284"/>
                </a:lnTo>
                <a:lnTo>
                  <a:pt x="386" y="302"/>
                </a:lnTo>
                <a:lnTo>
                  <a:pt x="376" y="320"/>
                </a:lnTo>
                <a:lnTo>
                  <a:pt x="364" y="336"/>
                </a:lnTo>
                <a:lnTo>
                  <a:pt x="352" y="350"/>
                </a:lnTo>
                <a:lnTo>
                  <a:pt x="336" y="364"/>
                </a:lnTo>
                <a:lnTo>
                  <a:pt x="320" y="376"/>
                </a:lnTo>
                <a:lnTo>
                  <a:pt x="304" y="386"/>
                </a:lnTo>
                <a:lnTo>
                  <a:pt x="286" y="394"/>
                </a:lnTo>
                <a:lnTo>
                  <a:pt x="268" y="402"/>
                </a:lnTo>
                <a:lnTo>
                  <a:pt x="248" y="406"/>
                </a:lnTo>
                <a:lnTo>
                  <a:pt x="226" y="410"/>
                </a:lnTo>
                <a:lnTo>
                  <a:pt x="206" y="410"/>
                </a:lnTo>
                <a:lnTo>
                  <a:pt x="206" y="410"/>
                </a:lnTo>
                <a:close/>
                <a:moveTo>
                  <a:pt x="314" y="216"/>
                </a:moveTo>
                <a:lnTo>
                  <a:pt x="314" y="216"/>
                </a:lnTo>
                <a:lnTo>
                  <a:pt x="318" y="212"/>
                </a:lnTo>
                <a:lnTo>
                  <a:pt x="318" y="204"/>
                </a:lnTo>
                <a:lnTo>
                  <a:pt x="318" y="198"/>
                </a:lnTo>
                <a:lnTo>
                  <a:pt x="314" y="192"/>
                </a:lnTo>
                <a:lnTo>
                  <a:pt x="192" y="72"/>
                </a:lnTo>
                <a:lnTo>
                  <a:pt x="192" y="72"/>
                </a:lnTo>
                <a:lnTo>
                  <a:pt x="186" y="68"/>
                </a:lnTo>
                <a:lnTo>
                  <a:pt x="180" y="66"/>
                </a:lnTo>
                <a:lnTo>
                  <a:pt x="174" y="68"/>
                </a:lnTo>
                <a:lnTo>
                  <a:pt x="168" y="72"/>
                </a:lnTo>
                <a:lnTo>
                  <a:pt x="140" y="98"/>
                </a:lnTo>
                <a:lnTo>
                  <a:pt x="140" y="98"/>
                </a:lnTo>
                <a:lnTo>
                  <a:pt x="138" y="104"/>
                </a:lnTo>
                <a:lnTo>
                  <a:pt x="136" y="110"/>
                </a:lnTo>
                <a:lnTo>
                  <a:pt x="138" y="116"/>
                </a:lnTo>
                <a:lnTo>
                  <a:pt x="140" y="122"/>
                </a:lnTo>
                <a:lnTo>
                  <a:pt x="224" y="204"/>
                </a:lnTo>
                <a:lnTo>
                  <a:pt x="140" y="286"/>
                </a:lnTo>
                <a:lnTo>
                  <a:pt x="140" y="286"/>
                </a:lnTo>
                <a:lnTo>
                  <a:pt x="138" y="292"/>
                </a:lnTo>
                <a:lnTo>
                  <a:pt x="136" y="300"/>
                </a:lnTo>
                <a:lnTo>
                  <a:pt x="138" y="306"/>
                </a:lnTo>
                <a:lnTo>
                  <a:pt x="140" y="312"/>
                </a:lnTo>
                <a:lnTo>
                  <a:pt x="168" y="338"/>
                </a:lnTo>
                <a:lnTo>
                  <a:pt x="168" y="338"/>
                </a:lnTo>
                <a:lnTo>
                  <a:pt x="174" y="342"/>
                </a:lnTo>
                <a:lnTo>
                  <a:pt x="180" y="344"/>
                </a:lnTo>
                <a:lnTo>
                  <a:pt x="186" y="342"/>
                </a:lnTo>
                <a:lnTo>
                  <a:pt x="192" y="338"/>
                </a:lnTo>
                <a:lnTo>
                  <a:pt x="314" y="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  <p:sp>
        <p:nvSpPr>
          <p:cNvPr id="38" name="Text Placeholder 8"/>
          <p:cNvSpPr txBox="1">
            <a:spLocks/>
          </p:cNvSpPr>
          <p:nvPr/>
        </p:nvSpPr>
        <p:spPr>
          <a:xfrm>
            <a:off x="5442608" y="4921359"/>
            <a:ext cx="3971533" cy="1207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40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ea"/>
                <a:sym typeface="+mn-lt"/>
              </a:rPr>
              <a:t>32%</a:t>
            </a:r>
          </a:p>
          <a:p>
            <a:pPr lvl="0">
              <a:lnSpc>
                <a:spcPct val="100000"/>
              </a:lnSpc>
              <a:defRPr/>
            </a:pPr>
            <a:r>
              <a:rPr lang="zh-CN" altLang="en-US" sz="1000" spc="300">
                <a:solidFill>
                  <a:srgbClr val="FFFFFF">
                    <a:lumMod val="65000"/>
                  </a:srgbClr>
                </a:solidFill>
                <a:latin typeface="Segoe UI Light"/>
                <a:ea typeface="微软雅黑"/>
                <a:cs typeface="+mn-ea"/>
                <a:sym typeface="+mn-lt"/>
              </a:rPr>
              <a:t>由在此输入详细介绍，以表达项目工作的详细资料和文字信息。</a:t>
            </a:r>
            <a:endParaRPr kumimoji="0" lang="en-AU" sz="1000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Segoe UI Light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0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/>
          </p:nvPr>
        </p:nvGraphicFramePr>
        <p:xfrm>
          <a:off x="762000" y="1770787"/>
          <a:ext cx="6290310" cy="371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783830" y="3429000"/>
            <a:ext cx="171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16200000" scaled="1"/>
                </a:gradFill>
                <a:latin typeface="Impact" panose="020B0806030902050204" pitchFamily="34" charset="0"/>
              </a:rPr>
              <a:t>￥</a:t>
            </a:r>
            <a:r>
              <a:rPr lang="en-US" altLang="zh-CN" sz="2800" b="1" spc="300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16200000" scaled="1"/>
                </a:gradFill>
                <a:latin typeface="Impact" panose="020B0806030902050204" pitchFamily="34" charset="0"/>
              </a:rPr>
              <a:t>29,062</a:t>
            </a:r>
            <a:endParaRPr lang="zh-CN" altLang="en-US" sz="2000" b="1" spc="300" dirty="0">
              <a:gradFill>
                <a:gsLst>
                  <a:gs pos="1000">
                    <a:schemeClr val="accent5">
                      <a:lumMod val="60000"/>
                      <a:lumOff val="40000"/>
                    </a:schemeClr>
                  </a:gs>
                  <a:gs pos="99000">
                    <a:schemeClr val="accent4"/>
                  </a:gs>
                </a:gsLst>
                <a:lin ang="16200000" scaled="1"/>
              </a:gradFill>
              <a:latin typeface="Impact" panose="020B080603090205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360920" y="3710920"/>
            <a:ext cx="365760" cy="0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265178" y="4511049"/>
            <a:ext cx="21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chemeClr val="accent3"/>
                    </a:gs>
                  </a:gsLst>
                  <a:lin ang="16200000" scaled="1"/>
                </a:gradFill>
                <a:latin typeface="微软雅黑" panose="020B0503020204020204" pitchFamily="34" charset="-122"/>
              </a:rPr>
              <a:t>Microsoft Office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65178" y="4858665"/>
            <a:ext cx="405931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由在此输入详细介绍，以表达项目工作的详细资料和文字信息。</a:t>
            </a:r>
            <a:endParaRPr lang="en-US" altLang="zh-CN" sz="12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265178" y="1770787"/>
            <a:ext cx="4059314" cy="1168705"/>
            <a:chOff x="8613448" y="2224074"/>
            <a:chExt cx="4059314" cy="1168705"/>
          </a:xfrm>
        </p:grpSpPr>
        <p:sp>
          <p:nvSpPr>
            <p:cNvPr id="10" name="文本框 9"/>
            <p:cNvSpPr txBox="1"/>
            <p:nvPr/>
          </p:nvSpPr>
          <p:spPr>
            <a:xfrm>
              <a:off x="8633200" y="2224074"/>
              <a:ext cx="1971698" cy="395179"/>
            </a:xfrm>
            <a:prstGeom prst="rect">
              <a:avLst/>
            </a:prstGeom>
            <a:gradFill>
              <a:gsLst>
                <a:gs pos="1000">
                  <a:schemeClr val="accent5">
                    <a:lumMod val="60000"/>
                    <a:lumOff val="40000"/>
                  </a:schemeClr>
                </a:gs>
                <a:gs pos="99000">
                  <a:schemeClr val="accent3"/>
                </a:gs>
              </a:gsLst>
              <a:lin ang="16200000" scaled="1"/>
            </a:gradFill>
            <a:effectLst>
              <a:outerShdw blurRad="88900" dist="889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r>
                <a:rPr lang="zh-CN" altLang="en-US" b="1" spc="300" dirty="0">
                  <a:solidFill>
                    <a:schemeClr val="bg1"/>
                  </a:solidFill>
                  <a:latin typeface="+mn-ea"/>
                </a:rPr>
                <a:t>添加您的标题</a:t>
              </a:r>
              <a:endParaRPr lang="zh-CN" altLang="en-US" sz="1100" b="1" spc="3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613448" y="2746448"/>
              <a:ext cx="4059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源文件比展示视频和预览图更高清流畅，并为您精心准备修改教程和素材赠品。</a:t>
              </a:r>
              <a:endParaRPr lang="en-US" altLang="zh-CN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5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04557 0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4.44444E-6 L -0.04557 -4.44444E-6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22222E-6 L -0.04558 -2.22222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-7.40741E-7 L -0.04557 -7.40741E-7 " pathEditMode="relative" rAng="0" ptsTypes="AA">
                                      <p:cBhvr>
                                        <p:cTn id="27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8034 -0.00092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  <p:bldP spid="6" grpId="0"/>
      <p:bldP spid="6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>
            <p:extLst/>
          </p:nvPr>
        </p:nvGraphicFramePr>
        <p:xfrm>
          <a:off x="6914698" y="1417378"/>
          <a:ext cx="429464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reeform 60"/>
          <p:cNvSpPr>
            <a:spLocks/>
          </p:cNvSpPr>
          <p:nvPr/>
        </p:nvSpPr>
        <p:spPr bwMode="auto">
          <a:xfrm>
            <a:off x="1464697" y="3893878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1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1872159" y="3746507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sp>
        <p:nvSpPr>
          <p:cNvPr id="7" name="Freeform 60"/>
          <p:cNvSpPr>
            <a:spLocks/>
          </p:cNvSpPr>
          <p:nvPr/>
        </p:nvSpPr>
        <p:spPr bwMode="auto">
          <a:xfrm>
            <a:off x="1464697" y="4458837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2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1872159" y="4311466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sp>
        <p:nvSpPr>
          <p:cNvPr id="9" name="Freeform 60"/>
          <p:cNvSpPr>
            <a:spLocks/>
          </p:cNvSpPr>
          <p:nvPr/>
        </p:nvSpPr>
        <p:spPr bwMode="auto">
          <a:xfrm>
            <a:off x="1464697" y="5023796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639"/>
              </a:solidFill>
            </a:endParaRPr>
          </a:p>
        </p:txBody>
      </p:sp>
      <p:sp>
        <p:nvSpPr>
          <p:cNvPr id="10" name="Rectangle 18"/>
          <p:cNvSpPr/>
          <p:nvPr/>
        </p:nvSpPr>
        <p:spPr>
          <a:xfrm>
            <a:off x="1872159" y="4876425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sp>
        <p:nvSpPr>
          <p:cNvPr id="11" name="Freeform 60"/>
          <p:cNvSpPr>
            <a:spLocks/>
          </p:cNvSpPr>
          <p:nvPr/>
        </p:nvSpPr>
        <p:spPr bwMode="auto">
          <a:xfrm>
            <a:off x="1464697" y="5584835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33639"/>
              </a:solidFill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1872159" y="5437464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64516" y="1733571"/>
            <a:ext cx="4731485" cy="1204445"/>
            <a:chOff x="658813" y="4839197"/>
            <a:chExt cx="7461236" cy="1204445"/>
          </a:xfrm>
        </p:grpSpPr>
        <p:sp>
          <p:nvSpPr>
            <p:cNvPr id="14" name="文本框 13"/>
            <p:cNvSpPr txBox="1"/>
            <p:nvPr/>
          </p:nvSpPr>
          <p:spPr>
            <a:xfrm>
              <a:off x="658813" y="4839197"/>
              <a:ext cx="3216464" cy="5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 dirty="0">
                  <a:latin typeface="+mj-ea"/>
                  <a:ea typeface="+mj-ea"/>
                  <a:cs typeface="+mn-ea"/>
                  <a:sym typeface="+mn-lt"/>
                </a:rPr>
                <a:t>添加您的标题</a:t>
              </a:r>
              <a:endParaRPr lang="en-US" altLang="zh-CN" sz="2000" b="1" spc="3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8815" y="5338962"/>
              <a:ext cx="7461234" cy="70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</a:rPr>
                <a:t>由在此输入详细介绍，以表达项目工作的详细资料和文字信息。</a:t>
              </a:r>
            </a:p>
          </p:txBody>
        </p:sp>
      </p:grpSp>
      <p:sp>
        <p:nvSpPr>
          <p:cNvPr id="16" name="Rectangle 7"/>
          <p:cNvSpPr/>
          <p:nvPr/>
        </p:nvSpPr>
        <p:spPr>
          <a:xfrm>
            <a:off x="7185104" y="405923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23</a:t>
            </a: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Assertively</a:t>
            </a:r>
          </a:p>
        </p:txBody>
      </p:sp>
      <p:sp>
        <p:nvSpPr>
          <p:cNvPr id="17" name="Rectangle 8"/>
          <p:cNvSpPr/>
          <p:nvPr/>
        </p:nvSpPr>
        <p:spPr>
          <a:xfrm>
            <a:off x="9949570" y="372940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59</a:t>
            </a: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Corporate</a:t>
            </a:r>
          </a:p>
        </p:txBody>
      </p:sp>
      <p:sp>
        <p:nvSpPr>
          <p:cNvPr id="18" name="Rectangle 9"/>
          <p:cNvSpPr/>
          <p:nvPr/>
        </p:nvSpPr>
        <p:spPr>
          <a:xfrm>
            <a:off x="8146214" y="176869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9</a:t>
            </a: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Team</a:t>
            </a:r>
          </a:p>
        </p:txBody>
      </p:sp>
      <p:sp>
        <p:nvSpPr>
          <p:cNvPr id="19" name="Rectangle 11"/>
          <p:cNvSpPr/>
          <p:nvPr/>
        </p:nvSpPr>
        <p:spPr>
          <a:xfrm>
            <a:off x="7427996" y="249812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10</a:t>
            </a: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Impact" panose="020B0806030902050204" pitchFamily="34" charset="0"/>
                <a:ea typeface="Roboto Light" panose="02000000000000000000" pitchFamily="2" charset="0"/>
              </a:rPr>
              <a:t>Consulting</a:t>
            </a:r>
          </a:p>
        </p:txBody>
      </p:sp>
    </p:spTree>
    <p:extLst>
      <p:ext uri="{BB962C8B-B14F-4D97-AF65-F5344CB8AC3E}">
        <p14:creationId xmlns:p14="http://schemas.microsoft.com/office/powerpoint/2010/main" val="36937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133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45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53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61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/>
      <p:bldP spid="6" grpId="1"/>
      <p:bldP spid="7" grpId="0" animBg="1"/>
      <p:bldP spid="8" grpId="0"/>
      <p:bldP spid="8" grpId="1"/>
      <p:bldP spid="9" grpId="0" animBg="1"/>
      <p:bldP spid="10" grpId="0"/>
      <p:bldP spid="10" grpId="1"/>
      <p:bldP spid="11" grpId="0" animBg="1"/>
      <p:bldP spid="12" grpId="0"/>
      <p:bldP spid="12" grpId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75736" y="1876108"/>
            <a:ext cx="4065129" cy="4522820"/>
            <a:chOff x="824936" y="1812608"/>
            <a:chExt cx="4065129" cy="4522820"/>
          </a:xfrm>
        </p:grpSpPr>
        <p:sp>
          <p:nvSpPr>
            <p:cNvPr id="3" name="矩形 2"/>
            <p:cNvSpPr/>
            <p:nvPr/>
          </p:nvSpPr>
          <p:spPr>
            <a:xfrm>
              <a:off x="1066800" y="2006600"/>
              <a:ext cx="3581400" cy="3581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9632" y="1812608"/>
              <a:ext cx="635635" cy="6356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07535" y="2231835"/>
              <a:ext cx="3099931" cy="3130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10800000">
              <a:off x="997858" y="1940265"/>
              <a:ext cx="284560" cy="263865"/>
              <a:chOff x="7466272" y="1872118"/>
              <a:chExt cx="530224" cy="491662"/>
            </a:xfrm>
            <a:solidFill>
              <a:schemeClr val="bg1"/>
            </a:solidFill>
          </p:grpSpPr>
          <p:sp>
            <p:nvSpPr>
              <p:cNvPr id="6" name="Freeform 324"/>
              <p:cNvSpPr>
                <a:spLocks/>
              </p:cNvSpPr>
              <p:nvPr/>
            </p:nvSpPr>
            <p:spPr bwMode="auto">
              <a:xfrm flipH="1" flipV="1">
                <a:off x="7779585" y="1872118"/>
                <a:ext cx="216911" cy="491662"/>
              </a:xfrm>
              <a:custGeom>
                <a:avLst/>
                <a:gdLst>
                  <a:gd name="T0" fmla="*/ 0 w 118"/>
                  <a:gd name="T1" fmla="*/ 147 h 265"/>
                  <a:gd name="T2" fmla="*/ 0 w 118"/>
                  <a:gd name="T3" fmla="*/ 150 h 265"/>
                  <a:gd name="T4" fmla="*/ 0 w 118"/>
                  <a:gd name="T5" fmla="*/ 248 h 265"/>
                  <a:gd name="T6" fmla="*/ 17 w 118"/>
                  <a:gd name="T7" fmla="*/ 265 h 265"/>
                  <a:gd name="T8" fmla="*/ 101 w 118"/>
                  <a:gd name="T9" fmla="*/ 265 h 265"/>
                  <a:gd name="T10" fmla="*/ 118 w 118"/>
                  <a:gd name="T11" fmla="*/ 248 h 265"/>
                  <a:gd name="T12" fmla="*/ 118 w 118"/>
                  <a:gd name="T13" fmla="*/ 150 h 265"/>
                  <a:gd name="T14" fmla="*/ 101 w 118"/>
                  <a:gd name="T15" fmla="*/ 133 h 265"/>
                  <a:gd name="T16" fmla="*/ 70 w 118"/>
                  <a:gd name="T17" fmla="*/ 133 h 265"/>
                  <a:gd name="T18" fmla="*/ 71 w 118"/>
                  <a:gd name="T19" fmla="*/ 133 h 265"/>
                  <a:gd name="T20" fmla="*/ 118 w 118"/>
                  <a:gd name="T21" fmla="*/ 59 h 265"/>
                  <a:gd name="T22" fmla="*/ 118 w 118"/>
                  <a:gd name="T23" fmla="*/ 0 h 265"/>
                  <a:gd name="T24" fmla="*/ 0 w 118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265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Freeform 325"/>
              <p:cNvSpPr>
                <a:spLocks/>
              </p:cNvSpPr>
              <p:nvPr/>
            </p:nvSpPr>
            <p:spPr bwMode="auto">
              <a:xfrm flipH="1" flipV="1">
                <a:off x="7466272" y="1872118"/>
                <a:ext cx="221730" cy="491662"/>
              </a:xfrm>
              <a:custGeom>
                <a:avLst/>
                <a:gdLst>
                  <a:gd name="T0" fmla="*/ 1 w 119"/>
                  <a:gd name="T1" fmla="*/ 147 h 265"/>
                  <a:gd name="T2" fmla="*/ 0 w 119"/>
                  <a:gd name="T3" fmla="*/ 150 h 265"/>
                  <a:gd name="T4" fmla="*/ 0 w 119"/>
                  <a:gd name="T5" fmla="*/ 248 h 265"/>
                  <a:gd name="T6" fmla="*/ 17 w 119"/>
                  <a:gd name="T7" fmla="*/ 265 h 265"/>
                  <a:gd name="T8" fmla="*/ 102 w 119"/>
                  <a:gd name="T9" fmla="*/ 265 h 265"/>
                  <a:gd name="T10" fmla="*/ 119 w 119"/>
                  <a:gd name="T11" fmla="*/ 248 h 265"/>
                  <a:gd name="T12" fmla="*/ 119 w 119"/>
                  <a:gd name="T13" fmla="*/ 150 h 265"/>
                  <a:gd name="T14" fmla="*/ 102 w 119"/>
                  <a:gd name="T15" fmla="*/ 133 h 265"/>
                  <a:gd name="T16" fmla="*/ 71 w 119"/>
                  <a:gd name="T17" fmla="*/ 133 h 265"/>
                  <a:gd name="T18" fmla="*/ 72 w 119"/>
                  <a:gd name="T19" fmla="*/ 133 h 265"/>
                  <a:gd name="T20" fmla="*/ 119 w 119"/>
                  <a:gd name="T21" fmla="*/ 59 h 265"/>
                  <a:gd name="T22" fmla="*/ 119 w 119"/>
                  <a:gd name="T23" fmla="*/ 0 h 265"/>
                  <a:gd name="T24" fmla="*/ 1 w 119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65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824936" y="5928915"/>
              <a:ext cx="4065129" cy="40651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19098" y="526252"/>
            <a:ext cx="560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折线图加文字解读排版</a:t>
            </a:r>
          </a:p>
        </p:txBody>
      </p:sp>
      <p:sp>
        <p:nvSpPr>
          <p:cNvPr id="20" name="矩形 19"/>
          <p:cNvSpPr/>
          <p:nvPr/>
        </p:nvSpPr>
        <p:spPr>
          <a:xfrm>
            <a:off x="419098" y="267454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 THE TITLE HERE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23527" y="4537620"/>
            <a:ext cx="2271322" cy="565604"/>
            <a:chOff x="2082328" y="4594770"/>
            <a:chExt cx="2271322" cy="565604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2082328" y="4594770"/>
              <a:ext cx="2271322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8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</a:rPr>
                <a:t>这里是标题</a:t>
              </a:r>
              <a:endParaRPr kumimoji="0" lang="en-US" altLang="zh-CN" sz="2800" b="1" i="0" u="none" strike="noStrike" kern="0" cap="none" spc="8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176462" y="5119688"/>
              <a:ext cx="1814513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523527" y="2664774"/>
            <a:ext cx="279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7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用户可以在投影仪或者计算机上进行演示，也可以将演示文稿打印出来，制作成胶片，以便应用到更广泛的领域中</a:t>
            </a:r>
            <a:endParaRPr kumimoji="0" lang="en-US" altLang="zh-CN" sz="1400" b="0" i="0" u="none" strike="noStrike" kern="0" cap="none" spc="7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27" name="图表 26"/>
          <p:cNvGraphicFramePr/>
          <p:nvPr>
            <p:extLst/>
          </p:nvPr>
        </p:nvGraphicFramePr>
        <p:xfrm>
          <a:off x="5499100" y="2070099"/>
          <a:ext cx="6070600" cy="392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40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Graphic spid="27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5"/>
          <p:cNvGraphicFramePr/>
          <p:nvPr>
            <p:extLst/>
          </p:nvPr>
        </p:nvGraphicFramePr>
        <p:xfrm>
          <a:off x="1861960" y="1415344"/>
          <a:ext cx="8648700" cy="309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26"/>
          <p:cNvSpPr txBox="1"/>
          <p:nvPr/>
        </p:nvSpPr>
        <p:spPr>
          <a:xfrm>
            <a:off x="3602716" y="1482239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$45.000</a:t>
            </a:r>
            <a:endParaRPr lang="en-US" sz="105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5947992" y="2089637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A7794B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$12.000</a:t>
            </a:r>
          </a:p>
        </p:txBody>
      </p:sp>
      <p:sp>
        <p:nvSpPr>
          <p:cNvPr id="39" name="TextBox 28"/>
          <p:cNvSpPr txBox="1"/>
          <p:nvPr/>
        </p:nvSpPr>
        <p:spPr>
          <a:xfrm>
            <a:off x="7945437" y="2454235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A7794B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$9.000</a:t>
            </a:r>
          </a:p>
        </p:txBody>
      </p:sp>
      <p:sp>
        <p:nvSpPr>
          <p:cNvPr id="40" name="TextBox 29"/>
          <p:cNvSpPr txBox="1"/>
          <p:nvPr/>
        </p:nvSpPr>
        <p:spPr>
          <a:xfrm>
            <a:off x="9303446" y="2127577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A7794B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$2.000</a:t>
            </a:r>
          </a:p>
        </p:txBody>
      </p:sp>
      <p:sp>
        <p:nvSpPr>
          <p:cNvPr id="42" name="Freeform 68"/>
          <p:cNvSpPr>
            <a:spLocks noEditPoints="1"/>
          </p:cNvSpPr>
          <p:nvPr/>
        </p:nvSpPr>
        <p:spPr bwMode="auto">
          <a:xfrm>
            <a:off x="3362049" y="1482239"/>
            <a:ext cx="240667" cy="275589"/>
          </a:xfrm>
          <a:custGeom>
            <a:avLst/>
            <a:gdLst>
              <a:gd name="T0" fmla="*/ 199 w 242"/>
              <a:gd name="T1" fmla="*/ 43 h 277"/>
              <a:gd name="T2" fmla="*/ 43 w 242"/>
              <a:gd name="T3" fmla="*/ 43 h 277"/>
              <a:gd name="T4" fmla="*/ 43 w 242"/>
              <a:gd name="T5" fmla="*/ 199 h 277"/>
              <a:gd name="T6" fmla="*/ 121 w 242"/>
              <a:gd name="T7" fmla="*/ 277 h 277"/>
              <a:gd name="T8" fmla="*/ 199 w 242"/>
              <a:gd name="T9" fmla="*/ 199 h 277"/>
              <a:gd name="T10" fmla="*/ 199 w 242"/>
              <a:gd name="T11" fmla="*/ 43 h 277"/>
              <a:gd name="T12" fmla="*/ 121 w 242"/>
              <a:gd name="T13" fmla="*/ 195 h 277"/>
              <a:gd name="T14" fmla="*/ 47 w 242"/>
              <a:gd name="T15" fmla="*/ 121 h 277"/>
              <a:gd name="T16" fmla="*/ 121 w 242"/>
              <a:gd name="T17" fmla="*/ 47 h 277"/>
              <a:gd name="T18" fmla="*/ 195 w 242"/>
              <a:gd name="T19" fmla="*/ 121 h 277"/>
              <a:gd name="T20" fmla="*/ 121 w 242"/>
              <a:gd name="T21" fmla="*/ 19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2" h="277">
                <a:moveTo>
                  <a:pt x="199" y="43"/>
                </a:moveTo>
                <a:cubicBezTo>
                  <a:pt x="156" y="0"/>
                  <a:pt x="86" y="0"/>
                  <a:pt x="43" y="43"/>
                </a:cubicBezTo>
                <a:cubicBezTo>
                  <a:pt x="0" y="86"/>
                  <a:pt x="0" y="156"/>
                  <a:pt x="43" y="199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99" y="199"/>
                  <a:pt x="199" y="199"/>
                  <a:pt x="199" y="199"/>
                </a:cubicBezTo>
                <a:cubicBezTo>
                  <a:pt x="242" y="156"/>
                  <a:pt x="242" y="86"/>
                  <a:pt x="199" y="43"/>
                </a:cubicBezTo>
                <a:close/>
                <a:moveTo>
                  <a:pt x="121" y="195"/>
                </a:moveTo>
                <a:cubicBezTo>
                  <a:pt x="80" y="195"/>
                  <a:pt x="47" y="162"/>
                  <a:pt x="47" y="121"/>
                </a:cubicBezTo>
                <a:cubicBezTo>
                  <a:pt x="47" y="80"/>
                  <a:pt x="80" y="47"/>
                  <a:pt x="121" y="47"/>
                </a:cubicBezTo>
                <a:cubicBezTo>
                  <a:pt x="162" y="47"/>
                  <a:pt x="195" y="80"/>
                  <a:pt x="195" y="121"/>
                </a:cubicBezTo>
                <a:cubicBezTo>
                  <a:pt x="195" y="162"/>
                  <a:pt x="162" y="195"/>
                  <a:pt x="121" y="1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233F"/>
              </a:solidFill>
            </a:endParaRPr>
          </a:p>
        </p:txBody>
      </p:sp>
      <p:sp>
        <p:nvSpPr>
          <p:cNvPr id="43" name="Freeform 68"/>
          <p:cNvSpPr>
            <a:spLocks noEditPoints="1"/>
          </p:cNvSpPr>
          <p:nvPr/>
        </p:nvSpPr>
        <p:spPr bwMode="auto">
          <a:xfrm>
            <a:off x="5707325" y="2347923"/>
            <a:ext cx="240667" cy="275589"/>
          </a:xfrm>
          <a:custGeom>
            <a:avLst/>
            <a:gdLst>
              <a:gd name="T0" fmla="*/ 199 w 242"/>
              <a:gd name="T1" fmla="*/ 43 h 277"/>
              <a:gd name="T2" fmla="*/ 43 w 242"/>
              <a:gd name="T3" fmla="*/ 43 h 277"/>
              <a:gd name="T4" fmla="*/ 43 w 242"/>
              <a:gd name="T5" fmla="*/ 199 h 277"/>
              <a:gd name="T6" fmla="*/ 121 w 242"/>
              <a:gd name="T7" fmla="*/ 277 h 277"/>
              <a:gd name="T8" fmla="*/ 199 w 242"/>
              <a:gd name="T9" fmla="*/ 199 h 277"/>
              <a:gd name="T10" fmla="*/ 199 w 242"/>
              <a:gd name="T11" fmla="*/ 43 h 277"/>
              <a:gd name="T12" fmla="*/ 121 w 242"/>
              <a:gd name="T13" fmla="*/ 195 h 277"/>
              <a:gd name="T14" fmla="*/ 47 w 242"/>
              <a:gd name="T15" fmla="*/ 121 h 277"/>
              <a:gd name="T16" fmla="*/ 121 w 242"/>
              <a:gd name="T17" fmla="*/ 47 h 277"/>
              <a:gd name="T18" fmla="*/ 195 w 242"/>
              <a:gd name="T19" fmla="*/ 121 h 277"/>
              <a:gd name="T20" fmla="*/ 121 w 242"/>
              <a:gd name="T21" fmla="*/ 19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2" h="277">
                <a:moveTo>
                  <a:pt x="199" y="43"/>
                </a:moveTo>
                <a:cubicBezTo>
                  <a:pt x="156" y="0"/>
                  <a:pt x="86" y="0"/>
                  <a:pt x="43" y="43"/>
                </a:cubicBezTo>
                <a:cubicBezTo>
                  <a:pt x="0" y="86"/>
                  <a:pt x="0" y="156"/>
                  <a:pt x="43" y="199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99" y="199"/>
                  <a:pt x="199" y="199"/>
                  <a:pt x="199" y="199"/>
                </a:cubicBezTo>
                <a:cubicBezTo>
                  <a:pt x="242" y="156"/>
                  <a:pt x="242" y="86"/>
                  <a:pt x="199" y="43"/>
                </a:cubicBezTo>
                <a:close/>
                <a:moveTo>
                  <a:pt x="121" y="195"/>
                </a:moveTo>
                <a:cubicBezTo>
                  <a:pt x="80" y="195"/>
                  <a:pt x="47" y="162"/>
                  <a:pt x="47" y="121"/>
                </a:cubicBezTo>
                <a:cubicBezTo>
                  <a:pt x="47" y="80"/>
                  <a:pt x="80" y="47"/>
                  <a:pt x="121" y="47"/>
                </a:cubicBezTo>
                <a:cubicBezTo>
                  <a:pt x="162" y="47"/>
                  <a:pt x="195" y="80"/>
                  <a:pt x="195" y="121"/>
                </a:cubicBezTo>
                <a:cubicBezTo>
                  <a:pt x="195" y="162"/>
                  <a:pt x="162" y="195"/>
                  <a:pt x="121" y="1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233F"/>
              </a:solidFill>
            </a:endParaRPr>
          </a:p>
        </p:txBody>
      </p:sp>
      <p:sp>
        <p:nvSpPr>
          <p:cNvPr id="44" name="Freeform 68"/>
          <p:cNvSpPr>
            <a:spLocks noEditPoints="1"/>
          </p:cNvSpPr>
          <p:nvPr/>
        </p:nvSpPr>
        <p:spPr bwMode="auto">
          <a:xfrm>
            <a:off x="8425457" y="2812618"/>
            <a:ext cx="240667" cy="275589"/>
          </a:xfrm>
          <a:custGeom>
            <a:avLst/>
            <a:gdLst>
              <a:gd name="T0" fmla="*/ 199 w 242"/>
              <a:gd name="T1" fmla="*/ 43 h 277"/>
              <a:gd name="T2" fmla="*/ 43 w 242"/>
              <a:gd name="T3" fmla="*/ 43 h 277"/>
              <a:gd name="T4" fmla="*/ 43 w 242"/>
              <a:gd name="T5" fmla="*/ 199 h 277"/>
              <a:gd name="T6" fmla="*/ 121 w 242"/>
              <a:gd name="T7" fmla="*/ 277 h 277"/>
              <a:gd name="T8" fmla="*/ 199 w 242"/>
              <a:gd name="T9" fmla="*/ 199 h 277"/>
              <a:gd name="T10" fmla="*/ 199 w 242"/>
              <a:gd name="T11" fmla="*/ 43 h 277"/>
              <a:gd name="T12" fmla="*/ 121 w 242"/>
              <a:gd name="T13" fmla="*/ 195 h 277"/>
              <a:gd name="T14" fmla="*/ 47 w 242"/>
              <a:gd name="T15" fmla="*/ 121 h 277"/>
              <a:gd name="T16" fmla="*/ 121 w 242"/>
              <a:gd name="T17" fmla="*/ 47 h 277"/>
              <a:gd name="T18" fmla="*/ 195 w 242"/>
              <a:gd name="T19" fmla="*/ 121 h 277"/>
              <a:gd name="T20" fmla="*/ 121 w 242"/>
              <a:gd name="T21" fmla="*/ 19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2" h="277">
                <a:moveTo>
                  <a:pt x="199" y="43"/>
                </a:moveTo>
                <a:cubicBezTo>
                  <a:pt x="156" y="0"/>
                  <a:pt x="86" y="0"/>
                  <a:pt x="43" y="43"/>
                </a:cubicBezTo>
                <a:cubicBezTo>
                  <a:pt x="0" y="86"/>
                  <a:pt x="0" y="156"/>
                  <a:pt x="43" y="199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99" y="199"/>
                  <a:pt x="199" y="199"/>
                  <a:pt x="199" y="199"/>
                </a:cubicBezTo>
                <a:cubicBezTo>
                  <a:pt x="242" y="156"/>
                  <a:pt x="242" y="86"/>
                  <a:pt x="199" y="43"/>
                </a:cubicBezTo>
                <a:close/>
                <a:moveTo>
                  <a:pt x="121" y="195"/>
                </a:moveTo>
                <a:cubicBezTo>
                  <a:pt x="80" y="195"/>
                  <a:pt x="47" y="162"/>
                  <a:pt x="47" y="121"/>
                </a:cubicBezTo>
                <a:cubicBezTo>
                  <a:pt x="47" y="80"/>
                  <a:pt x="80" y="47"/>
                  <a:pt x="121" y="47"/>
                </a:cubicBezTo>
                <a:cubicBezTo>
                  <a:pt x="162" y="47"/>
                  <a:pt x="195" y="80"/>
                  <a:pt x="195" y="121"/>
                </a:cubicBezTo>
                <a:cubicBezTo>
                  <a:pt x="195" y="162"/>
                  <a:pt x="162" y="195"/>
                  <a:pt x="121" y="19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233F"/>
              </a:solidFill>
            </a:endParaRPr>
          </a:p>
        </p:txBody>
      </p:sp>
      <p:sp>
        <p:nvSpPr>
          <p:cNvPr id="45" name="Freeform 68"/>
          <p:cNvSpPr>
            <a:spLocks noEditPoints="1"/>
          </p:cNvSpPr>
          <p:nvPr/>
        </p:nvSpPr>
        <p:spPr bwMode="auto">
          <a:xfrm>
            <a:off x="9062779" y="2190109"/>
            <a:ext cx="240667" cy="275589"/>
          </a:xfrm>
          <a:custGeom>
            <a:avLst/>
            <a:gdLst>
              <a:gd name="T0" fmla="*/ 199 w 242"/>
              <a:gd name="T1" fmla="*/ 43 h 277"/>
              <a:gd name="T2" fmla="*/ 43 w 242"/>
              <a:gd name="T3" fmla="*/ 43 h 277"/>
              <a:gd name="T4" fmla="*/ 43 w 242"/>
              <a:gd name="T5" fmla="*/ 199 h 277"/>
              <a:gd name="T6" fmla="*/ 121 w 242"/>
              <a:gd name="T7" fmla="*/ 277 h 277"/>
              <a:gd name="T8" fmla="*/ 199 w 242"/>
              <a:gd name="T9" fmla="*/ 199 h 277"/>
              <a:gd name="T10" fmla="*/ 199 w 242"/>
              <a:gd name="T11" fmla="*/ 43 h 277"/>
              <a:gd name="T12" fmla="*/ 121 w 242"/>
              <a:gd name="T13" fmla="*/ 195 h 277"/>
              <a:gd name="T14" fmla="*/ 47 w 242"/>
              <a:gd name="T15" fmla="*/ 121 h 277"/>
              <a:gd name="T16" fmla="*/ 121 w 242"/>
              <a:gd name="T17" fmla="*/ 47 h 277"/>
              <a:gd name="T18" fmla="*/ 195 w 242"/>
              <a:gd name="T19" fmla="*/ 121 h 277"/>
              <a:gd name="T20" fmla="*/ 121 w 242"/>
              <a:gd name="T21" fmla="*/ 19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2" h="277">
                <a:moveTo>
                  <a:pt x="199" y="43"/>
                </a:moveTo>
                <a:cubicBezTo>
                  <a:pt x="156" y="0"/>
                  <a:pt x="86" y="0"/>
                  <a:pt x="43" y="43"/>
                </a:cubicBezTo>
                <a:cubicBezTo>
                  <a:pt x="0" y="86"/>
                  <a:pt x="0" y="156"/>
                  <a:pt x="43" y="199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99" y="199"/>
                  <a:pt x="199" y="199"/>
                  <a:pt x="199" y="199"/>
                </a:cubicBezTo>
                <a:cubicBezTo>
                  <a:pt x="242" y="156"/>
                  <a:pt x="242" y="86"/>
                  <a:pt x="199" y="43"/>
                </a:cubicBezTo>
                <a:close/>
                <a:moveTo>
                  <a:pt x="121" y="195"/>
                </a:moveTo>
                <a:cubicBezTo>
                  <a:pt x="80" y="195"/>
                  <a:pt x="47" y="162"/>
                  <a:pt x="47" y="121"/>
                </a:cubicBezTo>
                <a:cubicBezTo>
                  <a:pt x="47" y="80"/>
                  <a:pt x="80" y="47"/>
                  <a:pt x="121" y="47"/>
                </a:cubicBezTo>
                <a:cubicBezTo>
                  <a:pt x="162" y="47"/>
                  <a:pt x="195" y="80"/>
                  <a:pt x="195" y="121"/>
                </a:cubicBezTo>
                <a:cubicBezTo>
                  <a:pt x="195" y="162"/>
                  <a:pt x="162" y="195"/>
                  <a:pt x="121" y="1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233F"/>
              </a:solidFill>
            </a:endParaRPr>
          </a:p>
        </p:txBody>
      </p:sp>
      <p:sp>
        <p:nvSpPr>
          <p:cNvPr id="18" name="Rectangle 63"/>
          <p:cNvSpPr/>
          <p:nvPr/>
        </p:nvSpPr>
        <p:spPr>
          <a:xfrm>
            <a:off x="3782974" y="4724988"/>
            <a:ext cx="42077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输入你的标题</a:t>
            </a:r>
            <a:endParaRPr lang="id-ID" sz="2500" b="1" spc="3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TextBox 34"/>
          <p:cNvSpPr txBox="1"/>
          <p:nvPr/>
        </p:nvSpPr>
        <p:spPr>
          <a:xfrm>
            <a:off x="3362049" y="5418721"/>
            <a:ext cx="533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详细内容</a:t>
            </a:r>
            <a:r>
              <a:rPr lang="en-US" altLang="zh-CN" sz="12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……</a:t>
            </a:r>
            <a:r>
              <a:rPr lang="zh-CN" altLang="en-US" sz="12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xmlns:p14="http://schemas.microsoft.com/office/powerpoint/2010/main" val="2219409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de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de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47" dur="12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3378"/>
      </a:accent1>
      <a:accent2>
        <a:srgbClr val="01518A"/>
      </a:accent2>
      <a:accent3>
        <a:srgbClr val="0184CB"/>
      </a:accent3>
      <a:accent4>
        <a:srgbClr val="00A0E6"/>
      </a:accent4>
      <a:accent5>
        <a:srgbClr val="015CB3"/>
      </a:accent5>
      <a:accent6>
        <a:srgbClr val="01386A"/>
      </a:accent6>
      <a:hlink>
        <a:srgbClr val="4472C4"/>
      </a:hlink>
      <a:folHlink>
        <a:srgbClr val="BFBFBF"/>
      </a:folHlink>
    </a:clrScheme>
    <a:fontScheme name="微软雅黑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31">
    <a:dk1>
      <a:sysClr val="windowText" lastClr="000000"/>
    </a:dk1>
    <a:lt1>
      <a:sysClr val="window" lastClr="FFFFFF"/>
    </a:lt1>
    <a:dk2>
      <a:srgbClr val="414141"/>
    </a:dk2>
    <a:lt2>
      <a:srgbClr val="E7E6E6"/>
    </a:lt2>
    <a:accent1>
      <a:srgbClr val="C8A06E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微软雅黑">
    <a:majorFont>
      <a:latin typeface="微软雅黑"/>
      <a:ea typeface="微软雅黑"/>
      <a:cs typeface=""/>
    </a:majorFont>
    <a:minorFont>
      <a:latin typeface="微软雅黑 Light"/>
      <a:ea typeface="微软雅黑 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Buxe Orange">
    <a:dk1>
      <a:srgbClr val="333639"/>
    </a:dk1>
    <a:lt1>
      <a:srgbClr val="F4F5FC"/>
    </a:lt1>
    <a:dk2>
      <a:srgbClr val="353A42"/>
    </a:dk2>
    <a:lt2>
      <a:srgbClr val="FFFFFF"/>
    </a:lt2>
    <a:accent1>
      <a:srgbClr val="FF6800"/>
    </a:accent1>
    <a:accent2>
      <a:srgbClr val="FF7200"/>
    </a:accent2>
    <a:accent3>
      <a:srgbClr val="FF7D00"/>
    </a:accent3>
    <a:accent4>
      <a:srgbClr val="FF8700"/>
    </a:accent4>
    <a:accent5>
      <a:srgbClr val="FF9100"/>
    </a:accent5>
    <a:accent6>
      <a:srgbClr val="AAB2BD"/>
    </a:accent6>
    <a:hlink>
      <a:srgbClr val="F8960D"/>
    </a:hlink>
    <a:folHlink>
      <a:srgbClr val="D70444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378"/>
    </a:accent1>
    <a:accent2>
      <a:srgbClr val="01518A"/>
    </a:accent2>
    <a:accent3>
      <a:srgbClr val="0184CB"/>
    </a:accent3>
    <a:accent4>
      <a:srgbClr val="00A0E6"/>
    </a:accent4>
    <a:accent5>
      <a:srgbClr val="015CB3"/>
    </a:accent5>
    <a:accent6>
      <a:srgbClr val="01386A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宽屏</PresentationFormat>
  <Paragraphs>232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Open Sans Condensed</vt:lpstr>
      <vt:lpstr>Open Sans</vt:lpstr>
      <vt:lpstr>方正小标宋简体</vt:lpstr>
      <vt:lpstr>等线 Light</vt:lpstr>
      <vt:lpstr>Arial</vt:lpstr>
      <vt:lpstr>Segoe UI Light</vt:lpstr>
      <vt:lpstr>Oswald</vt:lpstr>
      <vt:lpstr>汉仪尚巍手书W</vt:lpstr>
      <vt:lpstr>Agency FB</vt:lpstr>
      <vt:lpstr>微软雅黑</vt:lpstr>
      <vt:lpstr>Source Sans Pro</vt:lpstr>
      <vt:lpstr>Calibri</vt:lpstr>
      <vt:lpstr>等线</vt:lpstr>
      <vt:lpstr>FontAwesome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喻 维成</cp:lastModifiedBy>
  <cp:revision>15</cp:revision>
  <dcterms:created xsi:type="dcterms:W3CDTF">2018-09-14T06:16:10Z</dcterms:created>
  <dcterms:modified xsi:type="dcterms:W3CDTF">2019-06-03T04:11:51Z</dcterms:modified>
</cp:coreProperties>
</file>