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57" r:id="rId3"/>
    <p:sldId id="258" r:id="rId4"/>
    <p:sldId id="266" r:id="rId5"/>
    <p:sldId id="259" r:id="rId6"/>
    <p:sldId id="268" r:id="rId7"/>
    <p:sldId id="267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72" y="9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D4761-FD23-4878-A9D1-099BE382DECD}" type="datetimeFigureOut">
              <a:rPr lang="zh-CN" altLang="en-US" smtClean="0"/>
              <a:t>2018/3/28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49913-6007-4B13-A017-8F17F480B3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666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49913-6007-4B13-A017-8F17F480B3F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173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811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243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293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11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373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8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B0DF-B105-4BD2-B8B6-515825DFEB77}" type="datetimeFigureOut">
              <a:rPr lang="zh-CN" altLang="en-US" smtClean="0"/>
              <a:t>2018/3/28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71B9-2240-47C3-BB05-EE3B670A95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869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B0DF-B105-4BD2-B8B6-515825DFEB77}" type="datetimeFigureOut">
              <a:rPr lang="zh-CN" altLang="en-US" smtClean="0"/>
              <a:t>2018/3/28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71B9-2240-47C3-BB05-EE3B670A95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98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B0DF-B105-4BD2-B8B6-515825DFEB77}" type="datetimeFigureOut">
              <a:rPr lang="zh-CN" altLang="en-US" smtClean="0"/>
              <a:t>2018/3/28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71B9-2240-47C3-BB05-EE3B670A95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1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183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B0DF-B105-4BD2-B8B6-515825DFEB77}" type="datetimeFigureOut">
              <a:rPr lang="zh-CN" altLang="en-US" smtClean="0"/>
              <a:t>2018/3/28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71B9-2240-47C3-BB05-EE3B670A95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30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B0DF-B105-4BD2-B8B6-515825DFEB77}" type="datetimeFigureOut">
              <a:rPr lang="zh-CN" altLang="en-US" smtClean="0"/>
              <a:t>2018/3/28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71B9-2240-47C3-BB05-EE3B670A95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858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B0DF-B105-4BD2-B8B6-515825DFEB77}" type="datetimeFigureOut">
              <a:rPr lang="zh-CN" altLang="en-US" smtClean="0"/>
              <a:t>2018/3/28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71B9-2240-47C3-BB05-EE3B670A95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44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B0DF-B105-4BD2-B8B6-515825DFEB77}" type="datetimeFigureOut">
              <a:rPr lang="zh-CN" altLang="en-US" smtClean="0"/>
              <a:t>2018/3/28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71B9-2240-47C3-BB05-EE3B670A95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39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B0DF-B105-4BD2-B8B6-515825DFEB77}" type="datetimeFigureOut">
              <a:rPr lang="zh-CN" altLang="en-US" smtClean="0"/>
              <a:t>2018/3/28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71B9-2240-47C3-BB05-EE3B670A95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11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B0DF-B105-4BD2-B8B6-515825DFEB77}" type="datetimeFigureOut">
              <a:rPr lang="zh-CN" altLang="en-US" smtClean="0"/>
              <a:t>2018/3/28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71B9-2240-47C3-BB05-EE3B670A95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761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B0DF-B105-4BD2-B8B6-515825DFEB77}" type="datetimeFigureOut">
              <a:rPr lang="zh-CN" altLang="en-US" smtClean="0"/>
              <a:t>2018/3/28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71B9-2240-47C3-BB05-EE3B670A95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22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B0DF-B105-4BD2-B8B6-515825DFEB77}" type="datetimeFigureOut">
              <a:rPr lang="zh-CN" altLang="en-US" smtClean="0"/>
              <a:t>2018/3/28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71B9-2240-47C3-BB05-EE3B670A95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47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2B0DF-B105-4BD2-B8B6-515825DFEB77}" type="datetimeFigureOut">
              <a:rPr lang="zh-CN" altLang="en-US" smtClean="0"/>
              <a:t>2018/3/28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F71B9-2240-47C3-BB05-EE3B670A95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39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47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28650" y="760413"/>
            <a:ext cx="10934700" cy="4343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sx="103000" sy="103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917828"/>
            <a:ext cx="10648499" cy="40284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89"/>
          <a:stretch/>
        </p:blipFill>
        <p:spPr>
          <a:xfrm>
            <a:off x="1995882" y="-935668"/>
            <a:ext cx="956868" cy="19888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89"/>
          <a:stretch/>
        </p:blipFill>
        <p:spPr>
          <a:xfrm>
            <a:off x="9073518" y="-935668"/>
            <a:ext cx="956868" cy="198889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778473" y="5563734"/>
            <a:ext cx="46346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</a:t>
            </a:r>
            <a:r>
              <a:rPr lang="en-US" altLang="zh-CN" sz="4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4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流程图</a:t>
            </a:r>
            <a:endParaRPr lang="zh-CN" altLang="en-US" sz="4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200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195899" y="-952477"/>
            <a:ext cx="1800202" cy="1800202"/>
            <a:chOff x="5195899" y="-952477"/>
            <a:chExt cx="1800202" cy="1800202"/>
          </a:xfrm>
        </p:grpSpPr>
        <p:sp>
          <p:nvSpPr>
            <p:cNvPr id="8" name="椭圆 7"/>
            <p:cNvSpPr/>
            <p:nvPr/>
          </p:nvSpPr>
          <p:spPr>
            <a:xfrm>
              <a:off x="5195899" y="-952477"/>
              <a:ext cx="1800202" cy="180020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833987" y="-87673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333500" y="6705600"/>
            <a:ext cx="946785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757016" y="1665278"/>
            <a:ext cx="10677968" cy="3801131"/>
            <a:chOff x="1127723" y="1603446"/>
            <a:chExt cx="10677968" cy="3801131"/>
          </a:xfrm>
        </p:grpSpPr>
        <p:sp>
          <p:nvSpPr>
            <p:cNvPr id="28" name="Line 6"/>
            <p:cNvSpPr>
              <a:spLocks noChangeShapeType="1"/>
            </p:cNvSpPr>
            <p:nvPr/>
          </p:nvSpPr>
          <p:spPr bwMode="auto">
            <a:xfrm rot="18900000">
              <a:off x="7984228" y="3336911"/>
              <a:ext cx="204796" cy="208588"/>
            </a:xfrm>
            <a:prstGeom prst="line">
              <a:avLst/>
            </a:prstGeom>
            <a:noFill/>
            <a:ln w="34925" cap="rnd">
              <a:solidFill>
                <a:srgbClr val="C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auto">
            <a:xfrm rot="18900000">
              <a:off x="6284367" y="3332842"/>
              <a:ext cx="216173" cy="218070"/>
            </a:xfrm>
            <a:prstGeom prst="line">
              <a:avLst/>
            </a:prstGeom>
            <a:noFill/>
            <a:ln w="34925" cap="rnd">
              <a:solidFill>
                <a:srgbClr val="C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 rot="18900000">
              <a:off x="4602590" y="3336911"/>
              <a:ext cx="204796" cy="208588"/>
            </a:xfrm>
            <a:prstGeom prst="line">
              <a:avLst/>
            </a:prstGeom>
            <a:noFill/>
            <a:ln w="34925" cap="rnd">
              <a:solidFill>
                <a:srgbClr val="C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 rot="18900000">
              <a:off x="2870712" y="3334344"/>
              <a:ext cx="210485" cy="212381"/>
            </a:xfrm>
            <a:prstGeom prst="line">
              <a:avLst/>
            </a:prstGeom>
            <a:noFill/>
            <a:ln w="34925" cap="rnd">
              <a:solidFill>
                <a:srgbClr val="C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10"/>
            <p:cNvSpPr/>
            <p:nvPr/>
          </p:nvSpPr>
          <p:spPr bwMode="auto">
            <a:xfrm rot="18900000">
              <a:off x="1127723" y="2148292"/>
              <a:ext cx="2027099" cy="1746452"/>
            </a:xfrm>
            <a:custGeom>
              <a:avLst/>
              <a:gdLst>
                <a:gd name="T0" fmla="*/ 108 w 780"/>
                <a:gd name="T1" fmla="*/ 672 h 672"/>
                <a:gd name="T2" fmla="*/ 108 w 780"/>
                <a:gd name="T3" fmla="*/ 282 h 672"/>
                <a:gd name="T4" fmla="*/ 498 w 780"/>
                <a:gd name="T5" fmla="*/ 282 h 672"/>
                <a:gd name="T6" fmla="*/ 780 w 780"/>
                <a:gd name="T7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672">
                  <a:moveTo>
                    <a:pt x="108" y="672"/>
                  </a:moveTo>
                  <a:cubicBezTo>
                    <a:pt x="0" y="564"/>
                    <a:pt x="0" y="389"/>
                    <a:pt x="108" y="282"/>
                  </a:cubicBezTo>
                  <a:cubicBezTo>
                    <a:pt x="216" y="174"/>
                    <a:pt x="391" y="174"/>
                    <a:pt x="498" y="282"/>
                  </a:cubicBezTo>
                  <a:cubicBezTo>
                    <a:pt x="780" y="0"/>
                    <a:pt x="780" y="0"/>
                    <a:pt x="780" y="0"/>
                  </a:cubicBezTo>
                </a:path>
              </a:pathLst>
            </a:custGeom>
            <a:noFill/>
            <a:ln w="34925" cap="rnd">
              <a:solidFill>
                <a:srgbClr val="C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1726609" y="2925424"/>
              <a:ext cx="1027771" cy="1031563"/>
              <a:chOff x="2239027" y="3573124"/>
              <a:chExt cx="1027771" cy="1031563"/>
            </a:xfrm>
          </p:grpSpPr>
          <p:sp>
            <p:nvSpPr>
              <p:cNvPr id="33" name="Freeform 11"/>
              <p:cNvSpPr/>
              <p:nvPr/>
            </p:nvSpPr>
            <p:spPr bwMode="auto">
              <a:xfrm rot="18900000">
                <a:off x="2239027" y="3573124"/>
                <a:ext cx="1027771" cy="1031563"/>
              </a:xfrm>
              <a:custGeom>
                <a:avLst/>
                <a:gdLst>
                  <a:gd name="T0" fmla="*/ 396 w 396"/>
                  <a:gd name="T1" fmla="*/ 198 h 396"/>
                  <a:gd name="T2" fmla="*/ 198 w 396"/>
                  <a:gd name="T3" fmla="*/ 396 h 396"/>
                  <a:gd name="T4" fmla="*/ 0 w 396"/>
                  <a:gd name="T5" fmla="*/ 198 h 396"/>
                  <a:gd name="T6" fmla="*/ 198 w 396"/>
                  <a:gd name="T7" fmla="*/ 0 h 396"/>
                  <a:gd name="T8" fmla="*/ 396 w 396"/>
                  <a:gd name="T9" fmla="*/ 198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6" h="396">
                    <a:moveTo>
                      <a:pt x="396" y="198"/>
                    </a:moveTo>
                    <a:cubicBezTo>
                      <a:pt x="396" y="307"/>
                      <a:pt x="307" y="396"/>
                      <a:pt x="198" y="396"/>
                    </a:cubicBezTo>
                    <a:cubicBezTo>
                      <a:pt x="89" y="396"/>
                      <a:pt x="0" y="307"/>
                      <a:pt x="0" y="198"/>
                    </a:cubicBezTo>
                    <a:cubicBezTo>
                      <a:pt x="0" y="88"/>
                      <a:pt x="89" y="0"/>
                      <a:pt x="198" y="0"/>
                    </a:cubicBezTo>
                    <a:cubicBezTo>
                      <a:pt x="308" y="0"/>
                      <a:pt x="396" y="89"/>
                      <a:pt x="396" y="198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" name="Oval 12"/>
              <p:cNvSpPr>
                <a:spLocks noChangeArrowheads="1"/>
              </p:cNvSpPr>
              <p:nvPr/>
            </p:nvSpPr>
            <p:spPr bwMode="auto">
              <a:xfrm rot="18900000">
                <a:off x="2338580" y="3673232"/>
                <a:ext cx="828665" cy="82866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3432848" y="2927043"/>
              <a:ext cx="1027771" cy="1029667"/>
              <a:chOff x="3945266" y="3574743"/>
              <a:chExt cx="1027771" cy="1029667"/>
            </a:xfrm>
          </p:grpSpPr>
          <p:sp>
            <p:nvSpPr>
              <p:cNvPr id="40" name="Oval 18"/>
              <p:cNvSpPr>
                <a:spLocks noChangeArrowheads="1"/>
              </p:cNvSpPr>
              <p:nvPr/>
            </p:nvSpPr>
            <p:spPr bwMode="auto">
              <a:xfrm rot="18900000">
                <a:off x="3945266" y="3574743"/>
                <a:ext cx="1027771" cy="102966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3" name="Freeform 21"/>
              <p:cNvSpPr/>
              <p:nvPr/>
            </p:nvSpPr>
            <p:spPr bwMode="auto">
              <a:xfrm rot="18900000">
                <a:off x="4042808" y="3674574"/>
                <a:ext cx="828665" cy="828664"/>
              </a:xfrm>
              <a:custGeom>
                <a:avLst/>
                <a:gdLst>
                  <a:gd name="T0" fmla="*/ 319 w 319"/>
                  <a:gd name="T1" fmla="*/ 160 h 319"/>
                  <a:gd name="T2" fmla="*/ 160 w 319"/>
                  <a:gd name="T3" fmla="*/ 319 h 319"/>
                  <a:gd name="T4" fmla="*/ 0 w 319"/>
                  <a:gd name="T5" fmla="*/ 159 h 319"/>
                  <a:gd name="T6" fmla="*/ 160 w 319"/>
                  <a:gd name="T7" fmla="*/ 0 h 319"/>
                  <a:gd name="T8" fmla="*/ 319 w 319"/>
                  <a:gd name="T9" fmla="*/ 16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9" h="319">
                    <a:moveTo>
                      <a:pt x="319" y="160"/>
                    </a:moveTo>
                    <a:cubicBezTo>
                      <a:pt x="319" y="248"/>
                      <a:pt x="248" y="319"/>
                      <a:pt x="160" y="319"/>
                    </a:cubicBezTo>
                    <a:cubicBezTo>
                      <a:pt x="72" y="319"/>
                      <a:pt x="0" y="248"/>
                      <a:pt x="0" y="159"/>
                    </a:cubicBezTo>
                    <a:cubicBezTo>
                      <a:pt x="0" y="71"/>
                      <a:pt x="72" y="0"/>
                      <a:pt x="160" y="0"/>
                    </a:cubicBezTo>
                    <a:cubicBezTo>
                      <a:pt x="248" y="0"/>
                      <a:pt x="319" y="71"/>
                      <a:pt x="319" y="1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5134117" y="2927713"/>
              <a:ext cx="1029668" cy="1029667"/>
              <a:chOff x="5646535" y="3575413"/>
              <a:chExt cx="1029668" cy="1029667"/>
            </a:xfrm>
          </p:grpSpPr>
          <p:sp>
            <p:nvSpPr>
              <p:cNvPr id="36" name="Oval 14"/>
              <p:cNvSpPr>
                <a:spLocks noChangeArrowheads="1"/>
              </p:cNvSpPr>
              <p:nvPr/>
            </p:nvSpPr>
            <p:spPr bwMode="auto">
              <a:xfrm rot="18900000">
                <a:off x="5646535" y="3575413"/>
                <a:ext cx="1029668" cy="102966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4" name="Freeform 22"/>
              <p:cNvSpPr/>
              <p:nvPr/>
            </p:nvSpPr>
            <p:spPr bwMode="auto">
              <a:xfrm rot="18900000">
                <a:off x="5749047" y="3674295"/>
                <a:ext cx="828665" cy="830560"/>
              </a:xfrm>
              <a:custGeom>
                <a:avLst/>
                <a:gdLst>
                  <a:gd name="T0" fmla="*/ 319 w 319"/>
                  <a:gd name="T1" fmla="*/ 159 h 319"/>
                  <a:gd name="T2" fmla="*/ 159 w 319"/>
                  <a:gd name="T3" fmla="*/ 319 h 319"/>
                  <a:gd name="T4" fmla="*/ 0 w 319"/>
                  <a:gd name="T5" fmla="*/ 159 h 319"/>
                  <a:gd name="T6" fmla="*/ 160 w 319"/>
                  <a:gd name="T7" fmla="*/ 0 h 319"/>
                  <a:gd name="T8" fmla="*/ 319 w 319"/>
                  <a:gd name="T9" fmla="*/ 159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9" h="319">
                    <a:moveTo>
                      <a:pt x="319" y="159"/>
                    </a:moveTo>
                    <a:cubicBezTo>
                      <a:pt x="319" y="247"/>
                      <a:pt x="248" y="319"/>
                      <a:pt x="159" y="319"/>
                    </a:cubicBezTo>
                    <a:cubicBezTo>
                      <a:pt x="71" y="319"/>
                      <a:pt x="0" y="247"/>
                      <a:pt x="0" y="159"/>
                    </a:cubicBezTo>
                    <a:cubicBezTo>
                      <a:pt x="0" y="71"/>
                      <a:pt x="71" y="0"/>
                      <a:pt x="160" y="0"/>
                    </a:cubicBezTo>
                    <a:cubicBezTo>
                      <a:pt x="248" y="0"/>
                      <a:pt x="319" y="71"/>
                      <a:pt x="319" y="1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6839685" y="2927713"/>
              <a:ext cx="1029668" cy="1029667"/>
              <a:chOff x="7352103" y="3575413"/>
              <a:chExt cx="1029668" cy="1029667"/>
            </a:xfrm>
          </p:grpSpPr>
          <p:sp>
            <p:nvSpPr>
              <p:cNvPr id="42" name="Oval 20"/>
              <p:cNvSpPr>
                <a:spLocks noChangeArrowheads="1"/>
              </p:cNvSpPr>
              <p:nvPr/>
            </p:nvSpPr>
            <p:spPr bwMode="auto">
              <a:xfrm rot="18900000">
                <a:off x="7352103" y="3575413"/>
                <a:ext cx="1029668" cy="102966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auto">
              <a:xfrm rot="18900000">
                <a:off x="7452604" y="3673232"/>
                <a:ext cx="828665" cy="82866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543913" y="2929055"/>
              <a:ext cx="1029668" cy="1029667"/>
              <a:chOff x="9056331" y="3576755"/>
              <a:chExt cx="1029668" cy="1029667"/>
            </a:xfrm>
          </p:grpSpPr>
          <p:sp>
            <p:nvSpPr>
              <p:cNvPr id="38" name="Oval 16"/>
              <p:cNvSpPr>
                <a:spLocks noChangeArrowheads="1"/>
              </p:cNvSpPr>
              <p:nvPr/>
            </p:nvSpPr>
            <p:spPr bwMode="auto">
              <a:xfrm rot="18900000">
                <a:off x="9056331" y="3576755"/>
                <a:ext cx="1029668" cy="102966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6" name="Freeform 24"/>
              <p:cNvSpPr/>
              <p:nvPr/>
            </p:nvSpPr>
            <p:spPr bwMode="auto">
              <a:xfrm rot="18900000">
                <a:off x="9155885" y="3674967"/>
                <a:ext cx="830560" cy="830560"/>
              </a:xfrm>
              <a:custGeom>
                <a:avLst/>
                <a:gdLst>
                  <a:gd name="T0" fmla="*/ 319 w 319"/>
                  <a:gd name="T1" fmla="*/ 160 h 319"/>
                  <a:gd name="T2" fmla="*/ 160 w 319"/>
                  <a:gd name="T3" fmla="*/ 319 h 319"/>
                  <a:gd name="T4" fmla="*/ 0 w 319"/>
                  <a:gd name="T5" fmla="*/ 159 h 319"/>
                  <a:gd name="T6" fmla="*/ 160 w 319"/>
                  <a:gd name="T7" fmla="*/ 0 h 319"/>
                  <a:gd name="T8" fmla="*/ 319 w 319"/>
                  <a:gd name="T9" fmla="*/ 16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9" h="319">
                    <a:moveTo>
                      <a:pt x="319" y="160"/>
                    </a:moveTo>
                    <a:cubicBezTo>
                      <a:pt x="319" y="248"/>
                      <a:pt x="248" y="319"/>
                      <a:pt x="160" y="319"/>
                    </a:cubicBezTo>
                    <a:cubicBezTo>
                      <a:pt x="72" y="319"/>
                      <a:pt x="0" y="248"/>
                      <a:pt x="0" y="159"/>
                    </a:cubicBezTo>
                    <a:cubicBezTo>
                      <a:pt x="0" y="71"/>
                      <a:pt x="72" y="0"/>
                      <a:pt x="160" y="0"/>
                    </a:cubicBezTo>
                    <a:cubicBezTo>
                      <a:pt x="248" y="0"/>
                      <a:pt x="319" y="71"/>
                      <a:pt x="319" y="1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52" name="Freeform 15"/>
            <p:cNvSpPr/>
            <p:nvPr/>
          </p:nvSpPr>
          <p:spPr bwMode="auto">
            <a:xfrm rot="2700000" flipV="1">
              <a:off x="2769603" y="3007115"/>
              <a:ext cx="2159837" cy="1879190"/>
            </a:xfrm>
            <a:custGeom>
              <a:avLst/>
              <a:gdLst>
                <a:gd name="T0" fmla="*/ 108 w 831"/>
                <a:gd name="T1" fmla="*/ 723 h 723"/>
                <a:gd name="T2" fmla="*/ 108 w 831"/>
                <a:gd name="T3" fmla="*/ 333 h 723"/>
                <a:gd name="T4" fmla="*/ 498 w 831"/>
                <a:gd name="T5" fmla="*/ 333 h 723"/>
                <a:gd name="T6" fmla="*/ 831 w 831"/>
                <a:gd name="T7" fmla="*/ 0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1" h="723">
                  <a:moveTo>
                    <a:pt x="108" y="723"/>
                  </a:moveTo>
                  <a:cubicBezTo>
                    <a:pt x="0" y="615"/>
                    <a:pt x="0" y="441"/>
                    <a:pt x="108" y="333"/>
                  </a:cubicBezTo>
                  <a:cubicBezTo>
                    <a:pt x="216" y="225"/>
                    <a:pt x="391" y="225"/>
                    <a:pt x="498" y="333"/>
                  </a:cubicBezTo>
                  <a:cubicBezTo>
                    <a:pt x="831" y="0"/>
                    <a:pt x="831" y="0"/>
                    <a:pt x="831" y="0"/>
                  </a:cubicBezTo>
                </a:path>
              </a:pathLst>
            </a:custGeom>
            <a:noFill/>
            <a:ln w="34925" cap="rnd">
              <a:solidFill>
                <a:srgbClr val="C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15"/>
            <p:cNvSpPr/>
            <p:nvPr/>
          </p:nvSpPr>
          <p:spPr bwMode="auto">
            <a:xfrm rot="2700000" flipV="1">
              <a:off x="6182081" y="3007115"/>
              <a:ext cx="2159837" cy="1879190"/>
            </a:xfrm>
            <a:custGeom>
              <a:avLst/>
              <a:gdLst>
                <a:gd name="T0" fmla="*/ 108 w 831"/>
                <a:gd name="T1" fmla="*/ 723 h 723"/>
                <a:gd name="T2" fmla="*/ 108 w 831"/>
                <a:gd name="T3" fmla="*/ 333 h 723"/>
                <a:gd name="T4" fmla="*/ 498 w 831"/>
                <a:gd name="T5" fmla="*/ 333 h 723"/>
                <a:gd name="T6" fmla="*/ 831 w 831"/>
                <a:gd name="T7" fmla="*/ 0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1" h="723">
                  <a:moveTo>
                    <a:pt x="108" y="723"/>
                  </a:moveTo>
                  <a:cubicBezTo>
                    <a:pt x="0" y="615"/>
                    <a:pt x="0" y="441"/>
                    <a:pt x="108" y="333"/>
                  </a:cubicBezTo>
                  <a:cubicBezTo>
                    <a:pt x="216" y="225"/>
                    <a:pt x="391" y="225"/>
                    <a:pt x="498" y="333"/>
                  </a:cubicBezTo>
                  <a:cubicBezTo>
                    <a:pt x="831" y="0"/>
                    <a:pt x="831" y="0"/>
                    <a:pt x="831" y="0"/>
                  </a:cubicBezTo>
                </a:path>
              </a:pathLst>
            </a:custGeom>
            <a:noFill/>
            <a:ln w="34925" cap="rnd">
              <a:solidFill>
                <a:srgbClr val="C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" name="Freeform 10"/>
            <p:cNvSpPr/>
            <p:nvPr/>
          </p:nvSpPr>
          <p:spPr bwMode="auto">
            <a:xfrm rot="18900000">
              <a:off x="4556680" y="2148292"/>
              <a:ext cx="2027099" cy="1746452"/>
            </a:xfrm>
            <a:custGeom>
              <a:avLst/>
              <a:gdLst>
                <a:gd name="T0" fmla="*/ 108 w 780"/>
                <a:gd name="T1" fmla="*/ 672 h 672"/>
                <a:gd name="T2" fmla="*/ 108 w 780"/>
                <a:gd name="T3" fmla="*/ 282 h 672"/>
                <a:gd name="T4" fmla="*/ 498 w 780"/>
                <a:gd name="T5" fmla="*/ 282 h 672"/>
                <a:gd name="T6" fmla="*/ 780 w 780"/>
                <a:gd name="T7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672">
                  <a:moveTo>
                    <a:pt x="108" y="672"/>
                  </a:moveTo>
                  <a:cubicBezTo>
                    <a:pt x="0" y="564"/>
                    <a:pt x="0" y="389"/>
                    <a:pt x="108" y="282"/>
                  </a:cubicBezTo>
                  <a:cubicBezTo>
                    <a:pt x="216" y="174"/>
                    <a:pt x="391" y="174"/>
                    <a:pt x="498" y="282"/>
                  </a:cubicBezTo>
                  <a:cubicBezTo>
                    <a:pt x="780" y="0"/>
                    <a:pt x="780" y="0"/>
                    <a:pt x="780" y="0"/>
                  </a:cubicBezTo>
                </a:path>
              </a:pathLst>
            </a:custGeom>
            <a:noFill/>
            <a:ln w="34925" cap="rnd">
              <a:solidFill>
                <a:srgbClr val="C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" name="Freeform 10"/>
            <p:cNvSpPr/>
            <p:nvPr/>
          </p:nvSpPr>
          <p:spPr bwMode="auto">
            <a:xfrm rot="18900000">
              <a:off x="7951259" y="2148293"/>
              <a:ext cx="2027099" cy="1746452"/>
            </a:xfrm>
            <a:custGeom>
              <a:avLst/>
              <a:gdLst>
                <a:gd name="T0" fmla="*/ 108 w 780"/>
                <a:gd name="T1" fmla="*/ 672 h 672"/>
                <a:gd name="T2" fmla="*/ 108 w 780"/>
                <a:gd name="T3" fmla="*/ 282 h 672"/>
                <a:gd name="T4" fmla="*/ 498 w 780"/>
                <a:gd name="T5" fmla="*/ 282 h 672"/>
                <a:gd name="T6" fmla="*/ 780 w 780"/>
                <a:gd name="T7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672">
                  <a:moveTo>
                    <a:pt x="108" y="672"/>
                  </a:moveTo>
                  <a:cubicBezTo>
                    <a:pt x="0" y="564"/>
                    <a:pt x="0" y="389"/>
                    <a:pt x="108" y="282"/>
                  </a:cubicBezTo>
                  <a:cubicBezTo>
                    <a:pt x="216" y="174"/>
                    <a:pt x="391" y="174"/>
                    <a:pt x="498" y="282"/>
                  </a:cubicBezTo>
                  <a:cubicBezTo>
                    <a:pt x="780" y="0"/>
                    <a:pt x="780" y="0"/>
                    <a:pt x="780" y="0"/>
                  </a:cubicBezTo>
                </a:path>
              </a:pathLst>
            </a:custGeom>
            <a:noFill/>
            <a:ln w="34925" cap="rnd">
              <a:solidFill>
                <a:srgbClr val="C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2428298" y="1629067"/>
              <a:ext cx="2671795" cy="824071"/>
              <a:chOff x="2535597" y="1653204"/>
              <a:chExt cx="2671795" cy="824071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2535597" y="1653204"/>
                <a:ext cx="153701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内容</a:t>
                </a:r>
              </a:p>
            </p:txBody>
          </p:sp>
          <p:sp>
            <p:nvSpPr>
              <p:cNvPr id="60" name="TextBox 54"/>
              <p:cNvSpPr txBox="1"/>
              <p:nvPr/>
            </p:nvSpPr>
            <p:spPr>
              <a:xfrm>
                <a:off x="2538163" y="2015610"/>
                <a:ext cx="26692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rPr>
                  <a:t>您的内容打在</a:t>
                </a:r>
                <a:r>
                  <a:rPr lang="zh-CN" alt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rPr>
                  <a:t>这里，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rPr>
                  <a:t>在此框中选择粘贴，并选择只保留文字。</a:t>
                </a: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4096769" y="4580506"/>
              <a:ext cx="2671795" cy="824071"/>
              <a:chOff x="2535597" y="1653204"/>
              <a:chExt cx="2671795" cy="824071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2535597" y="1653204"/>
                <a:ext cx="153701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内容</a:t>
                </a:r>
              </a:p>
            </p:txBody>
          </p:sp>
          <p:sp>
            <p:nvSpPr>
              <p:cNvPr id="63" name="TextBox 54"/>
              <p:cNvSpPr txBox="1"/>
              <p:nvPr/>
            </p:nvSpPr>
            <p:spPr>
              <a:xfrm>
                <a:off x="2538163" y="2015610"/>
                <a:ext cx="26692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rPr>
                  <a:t>您的内容打在</a:t>
                </a:r>
                <a:r>
                  <a:rPr lang="zh-CN" alt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rPr>
                  <a:t>这里，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rPr>
                  <a:t>在此框中选择粘贴，并选择只保留文字。</a:t>
                </a: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7611682" y="4530876"/>
              <a:ext cx="2671795" cy="824071"/>
              <a:chOff x="2535597" y="1653204"/>
              <a:chExt cx="2671795" cy="824071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2535597" y="1653204"/>
                <a:ext cx="153701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内容</a:t>
                </a:r>
              </a:p>
            </p:txBody>
          </p:sp>
          <p:sp>
            <p:nvSpPr>
              <p:cNvPr id="72" name="TextBox 54"/>
              <p:cNvSpPr txBox="1"/>
              <p:nvPr/>
            </p:nvSpPr>
            <p:spPr>
              <a:xfrm>
                <a:off x="2538163" y="2015610"/>
                <a:ext cx="26692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rPr>
                  <a:t>您的内容打在</a:t>
                </a:r>
                <a:r>
                  <a:rPr lang="zh-CN" alt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rPr>
                  <a:t>这里，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rPr>
                  <a:t>在此框中选择粘贴，并选择只保留文字。</a:t>
                </a:r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>
              <a:off x="5800214" y="1603446"/>
              <a:ext cx="2671795" cy="824071"/>
              <a:chOff x="2535597" y="1653204"/>
              <a:chExt cx="2671795" cy="824071"/>
            </a:xfrm>
          </p:grpSpPr>
          <p:sp>
            <p:nvSpPr>
              <p:cNvPr id="85" name="矩形 84"/>
              <p:cNvSpPr/>
              <p:nvPr/>
            </p:nvSpPr>
            <p:spPr>
              <a:xfrm>
                <a:off x="2535597" y="1653204"/>
                <a:ext cx="153701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内容</a:t>
                </a:r>
              </a:p>
            </p:txBody>
          </p:sp>
          <p:sp>
            <p:nvSpPr>
              <p:cNvPr id="86" name="TextBox 54"/>
              <p:cNvSpPr txBox="1"/>
              <p:nvPr/>
            </p:nvSpPr>
            <p:spPr>
              <a:xfrm>
                <a:off x="2538163" y="2015610"/>
                <a:ext cx="26692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rPr>
                  <a:t>您的内容打在</a:t>
                </a:r>
                <a:r>
                  <a:rPr lang="zh-CN" alt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rPr>
                  <a:t>这里，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rPr>
                  <a:t>在此框中选择粘贴，并选择只保留文字。</a:t>
                </a:r>
              </a:p>
            </p:txBody>
          </p:sp>
        </p:grpSp>
        <p:grpSp>
          <p:nvGrpSpPr>
            <p:cNvPr id="87" name="组合 86"/>
            <p:cNvGrpSpPr/>
            <p:nvPr/>
          </p:nvGrpSpPr>
          <p:grpSpPr>
            <a:xfrm>
              <a:off x="9133896" y="1603602"/>
              <a:ext cx="2671795" cy="824071"/>
              <a:chOff x="2535597" y="1653204"/>
              <a:chExt cx="2671795" cy="824071"/>
            </a:xfrm>
          </p:grpSpPr>
          <p:sp>
            <p:nvSpPr>
              <p:cNvPr id="88" name="矩形 87"/>
              <p:cNvSpPr/>
              <p:nvPr/>
            </p:nvSpPr>
            <p:spPr>
              <a:xfrm>
                <a:off x="2535597" y="1653204"/>
                <a:ext cx="153701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内容</a:t>
                </a:r>
              </a:p>
            </p:txBody>
          </p:sp>
          <p:sp>
            <p:nvSpPr>
              <p:cNvPr id="89" name="TextBox 54"/>
              <p:cNvSpPr txBox="1"/>
              <p:nvPr/>
            </p:nvSpPr>
            <p:spPr>
              <a:xfrm>
                <a:off x="2538163" y="2015610"/>
                <a:ext cx="26692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rPr>
                  <a:t>您的内容打在</a:t>
                </a:r>
                <a:r>
                  <a:rPr lang="zh-CN" alt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rPr>
                  <a:t>这里，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rPr>
                  <a:t>在此框中选择粘贴，并选择只保留文字。</a:t>
                </a:r>
              </a:p>
            </p:txBody>
          </p:sp>
        </p:grpSp>
      </p:grpSp>
      <p:grpSp>
        <p:nvGrpSpPr>
          <p:cNvPr id="90" name="组合 89"/>
          <p:cNvGrpSpPr/>
          <p:nvPr/>
        </p:nvGrpSpPr>
        <p:grpSpPr>
          <a:xfrm>
            <a:off x="3325902" y="3299422"/>
            <a:ext cx="512078" cy="384764"/>
            <a:chOff x="2747991" y="1403351"/>
            <a:chExt cx="574680" cy="431801"/>
          </a:xfrm>
        </p:grpSpPr>
        <p:sp>
          <p:nvSpPr>
            <p:cNvPr id="91" name="Freeform 6"/>
            <p:cNvSpPr>
              <a:spLocks/>
            </p:cNvSpPr>
            <p:nvPr/>
          </p:nvSpPr>
          <p:spPr bwMode="auto">
            <a:xfrm>
              <a:off x="2747991" y="1403351"/>
              <a:ext cx="525468" cy="431801"/>
            </a:xfrm>
            <a:custGeom>
              <a:avLst/>
              <a:gdLst>
                <a:gd name="T0" fmla="*/ 122 w 140"/>
                <a:gd name="T1" fmla="*/ 115 h 115"/>
                <a:gd name="T2" fmla="*/ 20 w 140"/>
                <a:gd name="T3" fmla="*/ 115 h 115"/>
                <a:gd name="T4" fmla="*/ 0 w 140"/>
                <a:gd name="T5" fmla="*/ 96 h 115"/>
                <a:gd name="T6" fmla="*/ 0 w 140"/>
                <a:gd name="T7" fmla="*/ 19 h 115"/>
                <a:gd name="T8" fmla="*/ 20 w 140"/>
                <a:gd name="T9" fmla="*/ 0 h 115"/>
                <a:gd name="T10" fmla="*/ 96 w 140"/>
                <a:gd name="T11" fmla="*/ 0 h 115"/>
                <a:gd name="T12" fmla="*/ 102 w 140"/>
                <a:gd name="T13" fmla="*/ 7 h 115"/>
                <a:gd name="T14" fmla="*/ 96 w 140"/>
                <a:gd name="T15" fmla="*/ 13 h 115"/>
                <a:gd name="T16" fmla="*/ 20 w 140"/>
                <a:gd name="T17" fmla="*/ 13 h 115"/>
                <a:gd name="T18" fmla="*/ 13 w 140"/>
                <a:gd name="T19" fmla="*/ 19 h 115"/>
                <a:gd name="T20" fmla="*/ 13 w 140"/>
                <a:gd name="T21" fmla="*/ 96 h 115"/>
                <a:gd name="T22" fmla="*/ 20 w 140"/>
                <a:gd name="T23" fmla="*/ 102 h 115"/>
                <a:gd name="T24" fmla="*/ 122 w 140"/>
                <a:gd name="T25" fmla="*/ 102 h 115"/>
                <a:gd name="T26" fmla="*/ 127 w 140"/>
                <a:gd name="T27" fmla="*/ 96 h 115"/>
                <a:gd name="T28" fmla="*/ 127 w 140"/>
                <a:gd name="T29" fmla="*/ 77 h 115"/>
                <a:gd name="T30" fmla="*/ 134 w 140"/>
                <a:gd name="T31" fmla="*/ 70 h 115"/>
                <a:gd name="T32" fmla="*/ 140 w 140"/>
                <a:gd name="T33" fmla="*/ 77 h 115"/>
                <a:gd name="T34" fmla="*/ 140 w 140"/>
                <a:gd name="T35" fmla="*/ 96 h 115"/>
                <a:gd name="T36" fmla="*/ 122 w 140"/>
                <a:gd name="T3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" h="115">
                  <a:moveTo>
                    <a:pt x="122" y="115"/>
                  </a:moveTo>
                  <a:cubicBezTo>
                    <a:pt x="20" y="115"/>
                    <a:pt x="20" y="115"/>
                    <a:pt x="20" y="115"/>
                  </a:cubicBezTo>
                  <a:cubicBezTo>
                    <a:pt x="10" y="115"/>
                    <a:pt x="0" y="106"/>
                    <a:pt x="0" y="9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10" y="0"/>
                    <a:pt x="2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9" y="0"/>
                    <a:pt x="102" y="3"/>
                    <a:pt x="102" y="7"/>
                  </a:cubicBezTo>
                  <a:cubicBezTo>
                    <a:pt x="102" y="10"/>
                    <a:pt x="99" y="13"/>
                    <a:pt x="96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7" y="13"/>
                    <a:pt x="13" y="16"/>
                    <a:pt x="13" y="19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3" y="99"/>
                    <a:pt x="17" y="102"/>
                    <a:pt x="20" y="102"/>
                  </a:cubicBezTo>
                  <a:cubicBezTo>
                    <a:pt x="122" y="102"/>
                    <a:pt x="122" y="102"/>
                    <a:pt x="122" y="102"/>
                  </a:cubicBezTo>
                  <a:cubicBezTo>
                    <a:pt x="126" y="102"/>
                    <a:pt x="127" y="99"/>
                    <a:pt x="127" y="96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27" y="73"/>
                    <a:pt x="130" y="70"/>
                    <a:pt x="134" y="70"/>
                  </a:cubicBezTo>
                  <a:cubicBezTo>
                    <a:pt x="137" y="70"/>
                    <a:pt x="140" y="73"/>
                    <a:pt x="140" y="77"/>
                  </a:cubicBezTo>
                  <a:cubicBezTo>
                    <a:pt x="140" y="96"/>
                    <a:pt x="140" y="96"/>
                    <a:pt x="140" y="96"/>
                  </a:cubicBezTo>
                  <a:cubicBezTo>
                    <a:pt x="140" y="106"/>
                    <a:pt x="132" y="115"/>
                    <a:pt x="122" y="11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7"/>
            <p:cNvSpPr>
              <a:spLocks/>
            </p:cNvSpPr>
            <p:nvPr/>
          </p:nvSpPr>
          <p:spPr bwMode="auto">
            <a:xfrm>
              <a:off x="3179795" y="1403351"/>
              <a:ext cx="93663" cy="169863"/>
            </a:xfrm>
            <a:custGeom>
              <a:avLst/>
              <a:gdLst>
                <a:gd name="T0" fmla="*/ 19 w 25"/>
                <a:gd name="T1" fmla="*/ 45 h 45"/>
                <a:gd name="T2" fmla="*/ 12 w 25"/>
                <a:gd name="T3" fmla="*/ 38 h 45"/>
                <a:gd name="T4" fmla="*/ 12 w 25"/>
                <a:gd name="T5" fmla="*/ 19 h 45"/>
                <a:gd name="T6" fmla="*/ 6 w 25"/>
                <a:gd name="T7" fmla="*/ 13 h 45"/>
                <a:gd name="T8" fmla="*/ 0 w 25"/>
                <a:gd name="T9" fmla="*/ 7 h 45"/>
                <a:gd name="T10" fmla="*/ 6 w 25"/>
                <a:gd name="T11" fmla="*/ 0 h 45"/>
                <a:gd name="T12" fmla="*/ 25 w 25"/>
                <a:gd name="T13" fmla="*/ 19 h 45"/>
                <a:gd name="T14" fmla="*/ 25 w 25"/>
                <a:gd name="T15" fmla="*/ 38 h 45"/>
                <a:gd name="T16" fmla="*/ 19 w 25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5">
                  <a:moveTo>
                    <a:pt x="19" y="45"/>
                  </a:moveTo>
                  <a:cubicBezTo>
                    <a:pt x="15" y="45"/>
                    <a:pt x="12" y="42"/>
                    <a:pt x="12" y="38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6"/>
                    <a:pt x="9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6" y="0"/>
                    <a:pt x="25" y="9"/>
                    <a:pt x="25" y="1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42"/>
                    <a:pt x="22" y="45"/>
                    <a:pt x="19" y="4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8"/>
            <p:cNvSpPr>
              <a:spLocks noEditPoints="1"/>
            </p:cNvSpPr>
            <p:nvPr/>
          </p:nvSpPr>
          <p:spPr bwMode="auto">
            <a:xfrm>
              <a:off x="3081369" y="1524002"/>
              <a:ext cx="241302" cy="190500"/>
            </a:xfrm>
            <a:custGeom>
              <a:avLst/>
              <a:gdLst>
                <a:gd name="T0" fmla="*/ 51 w 64"/>
                <a:gd name="T1" fmla="*/ 51 h 51"/>
                <a:gd name="T2" fmla="*/ 13 w 64"/>
                <a:gd name="T3" fmla="*/ 51 h 51"/>
                <a:gd name="T4" fmla="*/ 0 w 64"/>
                <a:gd name="T5" fmla="*/ 38 h 51"/>
                <a:gd name="T6" fmla="*/ 0 w 64"/>
                <a:gd name="T7" fmla="*/ 13 h 51"/>
                <a:gd name="T8" fmla="*/ 13 w 64"/>
                <a:gd name="T9" fmla="*/ 0 h 51"/>
                <a:gd name="T10" fmla="*/ 51 w 64"/>
                <a:gd name="T11" fmla="*/ 0 h 51"/>
                <a:gd name="T12" fmla="*/ 64 w 64"/>
                <a:gd name="T13" fmla="*/ 13 h 51"/>
                <a:gd name="T14" fmla="*/ 64 w 64"/>
                <a:gd name="T15" fmla="*/ 38 h 51"/>
                <a:gd name="T16" fmla="*/ 51 w 64"/>
                <a:gd name="T17" fmla="*/ 51 h 51"/>
                <a:gd name="T18" fmla="*/ 51 w 64"/>
                <a:gd name="T19" fmla="*/ 13 h 51"/>
                <a:gd name="T20" fmla="*/ 13 w 64"/>
                <a:gd name="T21" fmla="*/ 13 h 51"/>
                <a:gd name="T22" fmla="*/ 13 w 64"/>
                <a:gd name="T23" fmla="*/ 38 h 51"/>
                <a:gd name="T24" fmla="*/ 51 w 64"/>
                <a:gd name="T25" fmla="*/ 38 h 51"/>
                <a:gd name="T26" fmla="*/ 51 w 64"/>
                <a:gd name="T27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51">
                  <a:moveTo>
                    <a:pt x="51" y="51"/>
                  </a:moveTo>
                  <a:cubicBezTo>
                    <a:pt x="13" y="51"/>
                    <a:pt x="13" y="51"/>
                    <a:pt x="13" y="51"/>
                  </a:cubicBezTo>
                  <a:cubicBezTo>
                    <a:pt x="6" y="51"/>
                    <a:pt x="0" y="45"/>
                    <a:pt x="0" y="3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8" y="0"/>
                    <a:pt x="64" y="6"/>
                    <a:pt x="64" y="13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45"/>
                    <a:pt x="58" y="51"/>
                    <a:pt x="51" y="51"/>
                  </a:cubicBezTo>
                  <a:moveTo>
                    <a:pt x="51" y="13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51" y="38"/>
                    <a:pt x="51" y="38"/>
                    <a:pt x="51" y="38"/>
                  </a:cubicBezTo>
                  <a:lnTo>
                    <a:pt x="5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Oval 9"/>
            <p:cNvSpPr>
              <a:spLocks noChangeArrowheads="1"/>
            </p:cNvSpPr>
            <p:nvPr/>
          </p:nvSpPr>
          <p:spPr bwMode="auto">
            <a:xfrm>
              <a:off x="3155982" y="1595439"/>
              <a:ext cx="49213" cy="476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731728" y="3243536"/>
            <a:ext cx="512079" cy="512075"/>
            <a:chOff x="2751166" y="3348041"/>
            <a:chExt cx="574681" cy="574676"/>
          </a:xfrm>
        </p:grpSpPr>
        <p:sp>
          <p:nvSpPr>
            <p:cNvPr id="96" name="Freeform 136"/>
            <p:cNvSpPr>
              <a:spLocks noEditPoints="1"/>
            </p:cNvSpPr>
            <p:nvPr/>
          </p:nvSpPr>
          <p:spPr bwMode="auto">
            <a:xfrm>
              <a:off x="2751166" y="3441704"/>
              <a:ext cx="476255" cy="481013"/>
            </a:xfrm>
            <a:custGeom>
              <a:avLst/>
              <a:gdLst>
                <a:gd name="T0" fmla="*/ 64 w 127"/>
                <a:gd name="T1" fmla="*/ 128 h 128"/>
                <a:gd name="T2" fmla="*/ 62 w 127"/>
                <a:gd name="T3" fmla="*/ 128 h 128"/>
                <a:gd name="T4" fmla="*/ 0 w 127"/>
                <a:gd name="T5" fmla="*/ 66 h 128"/>
                <a:gd name="T6" fmla="*/ 18 w 127"/>
                <a:gd name="T7" fmla="*/ 20 h 128"/>
                <a:gd name="T8" fmla="*/ 64 w 127"/>
                <a:gd name="T9" fmla="*/ 0 h 128"/>
                <a:gd name="T10" fmla="*/ 70 w 127"/>
                <a:gd name="T11" fmla="*/ 7 h 128"/>
                <a:gd name="T12" fmla="*/ 70 w 127"/>
                <a:gd name="T13" fmla="*/ 51 h 128"/>
                <a:gd name="T14" fmla="*/ 77 w 127"/>
                <a:gd name="T15" fmla="*/ 58 h 128"/>
                <a:gd name="T16" fmla="*/ 121 w 127"/>
                <a:gd name="T17" fmla="*/ 58 h 128"/>
                <a:gd name="T18" fmla="*/ 127 w 127"/>
                <a:gd name="T19" fmla="*/ 64 h 128"/>
                <a:gd name="T20" fmla="*/ 108 w 127"/>
                <a:gd name="T21" fmla="*/ 110 h 128"/>
                <a:gd name="T22" fmla="*/ 64 w 127"/>
                <a:gd name="T23" fmla="*/ 128 h 128"/>
                <a:gd name="T24" fmla="*/ 58 w 127"/>
                <a:gd name="T25" fmla="*/ 14 h 128"/>
                <a:gd name="T26" fmla="*/ 27 w 127"/>
                <a:gd name="T27" fmla="*/ 29 h 128"/>
                <a:gd name="T28" fmla="*/ 13 w 127"/>
                <a:gd name="T29" fmla="*/ 65 h 128"/>
                <a:gd name="T30" fmla="*/ 62 w 127"/>
                <a:gd name="T31" fmla="*/ 115 h 128"/>
                <a:gd name="T32" fmla="*/ 99 w 127"/>
                <a:gd name="T33" fmla="*/ 100 h 128"/>
                <a:gd name="T34" fmla="*/ 114 w 127"/>
                <a:gd name="T35" fmla="*/ 70 h 128"/>
                <a:gd name="T36" fmla="*/ 77 w 127"/>
                <a:gd name="T37" fmla="*/ 70 h 128"/>
                <a:gd name="T38" fmla="*/ 58 w 127"/>
                <a:gd name="T39" fmla="*/ 51 h 128"/>
                <a:gd name="T40" fmla="*/ 58 w 127"/>
                <a:gd name="T41" fmla="*/ 1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" h="128">
                  <a:moveTo>
                    <a:pt x="64" y="128"/>
                  </a:moveTo>
                  <a:cubicBezTo>
                    <a:pt x="63" y="128"/>
                    <a:pt x="63" y="128"/>
                    <a:pt x="62" y="128"/>
                  </a:cubicBezTo>
                  <a:cubicBezTo>
                    <a:pt x="29" y="127"/>
                    <a:pt x="1" y="99"/>
                    <a:pt x="0" y="66"/>
                  </a:cubicBezTo>
                  <a:cubicBezTo>
                    <a:pt x="0" y="49"/>
                    <a:pt x="6" y="32"/>
                    <a:pt x="18" y="20"/>
                  </a:cubicBezTo>
                  <a:cubicBezTo>
                    <a:pt x="30" y="7"/>
                    <a:pt x="47" y="0"/>
                    <a:pt x="64" y="0"/>
                  </a:cubicBezTo>
                  <a:cubicBezTo>
                    <a:pt x="67" y="0"/>
                    <a:pt x="70" y="3"/>
                    <a:pt x="70" y="7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0" y="55"/>
                    <a:pt x="73" y="58"/>
                    <a:pt x="77" y="58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5" y="58"/>
                    <a:pt x="127" y="61"/>
                    <a:pt x="127" y="64"/>
                  </a:cubicBezTo>
                  <a:cubicBezTo>
                    <a:pt x="127" y="81"/>
                    <a:pt x="121" y="98"/>
                    <a:pt x="108" y="110"/>
                  </a:cubicBezTo>
                  <a:cubicBezTo>
                    <a:pt x="96" y="121"/>
                    <a:pt x="81" y="128"/>
                    <a:pt x="64" y="128"/>
                  </a:cubicBezTo>
                  <a:moveTo>
                    <a:pt x="58" y="14"/>
                  </a:moveTo>
                  <a:cubicBezTo>
                    <a:pt x="46" y="15"/>
                    <a:pt x="36" y="20"/>
                    <a:pt x="27" y="29"/>
                  </a:cubicBezTo>
                  <a:cubicBezTo>
                    <a:pt x="18" y="39"/>
                    <a:pt x="13" y="52"/>
                    <a:pt x="13" y="65"/>
                  </a:cubicBezTo>
                  <a:cubicBezTo>
                    <a:pt x="14" y="92"/>
                    <a:pt x="36" y="114"/>
                    <a:pt x="62" y="115"/>
                  </a:cubicBezTo>
                  <a:cubicBezTo>
                    <a:pt x="76" y="115"/>
                    <a:pt x="89" y="110"/>
                    <a:pt x="99" y="100"/>
                  </a:cubicBezTo>
                  <a:cubicBezTo>
                    <a:pt x="108" y="92"/>
                    <a:pt x="113" y="82"/>
                    <a:pt x="114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66" y="70"/>
                    <a:pt x="58" y="62"/>
                    <a:pt x="58" y="51"/>
                  </a:cubicBezTo>
                  <a:lnTo>
                    <a:pt x="58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137"/>
            <p:cNvSpPr>
              <a:spLocks/>
            </p:cNvSpPr>
            <p:nvPr/>
          </p:nvSpPr>
          <p:spPr bwMode="auto">
            <a:xfrm>
              <a:off x="3062319" y="3348041"/>
              <a:ext cx="263528" cy="261938"/>
            </a:xfrm>
            <a:custGeom>
              <a:avLst/>
              <a:gdLst>
                <a:gd name="T0" fmla="*/ 63 w 70"/>
                <a:gd name="T1" fmla="*/ 70 h 70"/>
                <a:gd name="T2" fmla="*/ 13 w 70"/>
                <a:gd name="T3" fmla="*/ 70 h 70"/>
                <a:gd name="T4" fmla="*/ 0 w 70"/>
                <a:gd name="T5" fmla="*/ 57 h 70"/>
                <a:gd name="T6" fmla="*/ 0 w 70"/>
                <a:gd name="T7" fmla="*/ 6 h 70"/>
                <a:gd name="T8" fmla="*/ 6 w 70"/>
                <a:gd name="T9" fmla="*/ 0 h 70"/>
                <a:gd name="T10" fmla="*/ 54 w 70"/>
                <a:gd name="T11" fmla="*/ 21 h 70"/>
                <a:gd name="T12" fmla="*/ 56 w 70"/>
                <a:gd name="T13" fmla="*/ 24 h 70"/>
                <a:gd name="T14" fmla="*/ 55 w 70"/>
                <a:gd name="T15" fmla="*/ 33 h 70"/>
                <a:gd name="T16" fmla="*/ 46 w 70"/>
                <a:gd name="T17" fmla="*/ 32 h 70"/>
                <a:gd name="T18" fmla="*/ 44 w 70"/>
                <a:gd name="T19" fmla="*/ 30 h 70"/>
                <a:gd name="T20" fmla="*/ 13 w 70"/>
                <a:gd name="T21" fmla="*/ 13 h 70"/>
                <a:gd name="T22" fmla="*/ 13 w 70"/>
                <a:gd name="T23" fmla="*/ 57 h 70"/>
                <a:gd name="T24" fmla="*/ 57 w 70"/>
                <a:gd name="T25" fmla="*/ 57 h 70"/>
                <a:gd name="T26" fmla="*/ 56 w 70"/>
                <a:gd name="T27" fmla="*/ 54 h 70"/>
                <a:gd name="T28" fmla="*/ 61 w 70"/>
                <a:gd name="T29" fmla="*/ 46 h 70"/>
                <a:gd name="T30" fmla="*/ 69 w 70"/>
                <a:gd name="T31" fmla="*/ 51 h 70"/>
                <a:gd name="T32" fmla="*/ 70 w 70"/>
                <a:gd name="T33" fmla="*/ 64 h 70"/>
                <a:gd name="T34" fmla="*/ 63 w 70"/>
                <a:gd name="T3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70">
                  <a:moveTo>
                    <a:pt x="63" y="70"/>
                  </a:moveTo>
                  <a:cubicBezTo>
                    <a:pt x="13" y="70"/>
                    <a:pt x="13" y="70"/>
                    <a:pt x="13" y="70"/>
                  </a:cubicBezTo>
                  <a:cubicBezTo>
                    <a:pt x="6" y="70"/>
                    <a:pt x="0" y="64"/>
                    <a:pt x="0" y="5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4" y="0"/>
                    <a:pt x="42" y="8"/>
                    <a:pt x="54" y="21"/>
                  </a:cubicBezTo>
                  <a:cubicBezTo>
                    <a:pt x="55" y="22"/>
                    <a:pt x="55" y="23"/>
                    <a:pt x="56" y="24"/>
                  </a:cubicBezTo>
                  <a:cubicBezTo>
                    <a:pt x="58" y="27"/>
                    <a:pt x="58" y="31"/>
                    <a:pt x="55" y="33"/>
                  </a:cubicBezTo>
                  <a:cubicBezTo>
                    <a:pt x="52" y="35"/>
                    <a:pt x="48" y="35"/>
                    <a:pt x="46" y="32"/>
                  </a:cubicBezTo>
                  <a:cubicBezTo>
                    <a:pt x="46" y="31"/>
                    <a:pt x="45" y="31"/>
                    <a:pt x="44" y="30"/>
                  </a:cubicBezTo>
                  <a:cubicBezTo>
                    <a:pt x="36" y="21"/>
                    <a:pt x="25" y="15"/>
                    <a:pt x="13" y="13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56"/>
                    <a:pt x="56" y="55"/>
                    <a:pt x="56" y="54"/>
                  </a:cubicBezTo>
                  <a:cubicBezTo>
                    <a:pt x="55" y="50"/>
                    <a:pt x="58" y="47"/>
                    <a:pt x="61" y="46"/>
                  </a:cubicBezTo>
                  <a:cubicBezTo>
                    <a:pt x="65" y="46"/>
                    <a:pt x="68" y="48"/>
                    <a:pt x="69" y="51"/>
                  </a:cubicBezTo>
                  <a:cubicBezTo>
                    <a:pt x="69" y="55"/>
                    <a:pt x="70" y="59"/>
                    <a:pt x="70" y="64"/>
                  </a:cubicBezTo>
                  <a:cubicBezTo>
                    <a:pt x="70" y="67"/>
                    <a:pt x="67" y="70"/>
                    <a:pt x="63" y="7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1674066" y="3247780"/>
            <a:ext cx="336671" cy="507831"/>
            <a:chOff x="2849592" y="285750"/>
            <a:chExt cx="377829" cy="569913"/>
          </a:xfrm>
        </p:grpSpPr>
        <p:sp>
          <p:nvSpPr>
            <p:cNvPr id="99" name="Freeform 150"/>
            <p:cNvSpPr>
              <a:spLocks/>
            </p:cNvSpPr>
            <p:nvPr/>
          </p:nvSpPr>
          <p:spPr bwMode="auto">
            <a:xfrm>
              <a:off x="2919442" y="285750"/>
              <a:ext cx="236540" cy="382588"/>
            </a:xfrm>
            <a:custGeom>
              <a:avLst/>
              <a:gdLst>
                <a:gd name="T0" fmla="*/ 32 w 63"/>
                <a:gd name="T1" fmla="*/ 102 h 102"/>
                <a:gd name="T2" fmla="*/ 0 w 63"/>
                <a:gd name="T3" fmla="*/ 70 h 102"/>
                <a:gd name="T4" fmla="*/ 0 w 63"/>
                <a:gd name="T5" fmla="*/ 31 h 102"/>
                <a:gd name="T6" fmla="*/ 32 w 63"/>
                <a:gd name="T7" fmla="*/ 0 h 102"/>
                <a:gd name="T8" fmla="*/ 38 w 63"/>
                <a:gd name="T9" fmla="*/ 0 h 102"/>
                <a:gd name="T10" fmla="*/ 41 w 63"/>
                <a:gd name="T11" fmla="*/ 1 h 102"/>
                <a:gd name="T12" fmla="*/ 45 w 63"/>
                <a:gd name="T13" fmla="*/ 9 h 102"/>
                <a:gd name="T14" fmla="*/ 37 w 63"/>
                <a:gd name="T15" fmla="*/ 13 h 102"/>
                <a:gd name="T16" fmla="*/ 36 w 63"/>
                <a:gd name="T17" fmla="*/ 13 h 102"/>
                <a:gd name="T18" fmla="*/ 32 w 63"/>
                <a:gd name="T19" fmla="*/ 12 h 102"/>
                <a:gd name="T20" fmla="*/ 13 w 63"/>
                <a:gd name="T21" fmla="*/ 31 h 102"/>
                <a:gd name="T22" fmla="*/ 13 w 63"/>
                <a:gd name="T23" fmla="*/ 70 h 102"/>
                <a:gd name="T24" fmla="*/ 32 w 63"/>
                <a:gd name="T25" fmla="*/ 89 h 102"/>
                <a:gd name="T26" fmla="*/ 51 w 63"/>
                <a:gd name="T27" fmla="*/ 70 h 102"/>
                <a:gd name="T28" fmla="*/ 51 w 63"/>
                <a:gd name="T29" fmla="*/ 31 h 102"/>
                <a:gd name="T30" fmla="*/ 50 w 63"/>
                <a:gd name="T31" fmla="*/ 28 h 102"/>
                <a:gd name="T32" fmla="*/ 50 w 63"/>
                <a:gd name="T33" fmla="*/ 26 h 102"/>
                <a:gd name="T34" fmla="*/ 54 w 63"/>
                <a:gd name="T35" fmla="*/ 18 h 102"/>
                <a:gd name="T36" fmla="*/ 62 w 63"/>
                <a:gd name="T37" fmla="*/ 22 h 102"/>
                <a:gd name="T38" fmla="*/ 63 w 63"/>
                <a:gd name="T39" fmla="*/ 26 h 102"/>
                <a:gd name="T40" fmla="*/ 63 w 63"/>
                <a:gd name="T41" fmla="*/ 31 h 102"/>
                <a:gd name="T42" fmla="*/ 63 w 63"/>
                <a:gd name="T43" fmla="*/ 70 h 102"/>
                <a:gd name="T44" fmla="*/ 32 w 63"/>
                <a:gd name="T4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3" h="102">
                  <a:moveTo>
                    <a:pt x="32" y="102"/>
                  </a:moveTo>
                  <a:cubicBezTo>
                    <a:pt x="14" y="102"/>
                    <a:pt x="0" y="88"/>
                    <a:pt x="0" y="7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34" y="0"/>
                    <a:pt x="36" y="0"/>
                    <a:pt x="38" y="0"/>
                  </a:cubicBezTo>
                  <a:cubicBezTo>
                    <a:pt x="39" y="1"/>
                    <a:pt x="40" y="1"/>
                    <a:pt x="41" y="1"/>
                  </a:cubicBezTo>
                  <a:cubicBezTo>
                    <a:pt x="44" y="2"/>
                    <a:pt x="46" y="6"/>
                    <a:pt x="45" y="9"/>
                  </a:cubicBezTo>
                  <a:cubicBezTo>
                    <a:pt x="44" y="12"/>
                    <a:pt x="41" y="14"/>
                    <a:pt x="37" y="13"/>
                  </a:cubicBezTo>
                  <a:cubicBezTo>
                    <a:pt x="37" y="13"/>
                    <a:pt x="36" y="13"/>
                    <a:pt x="36" y="13"/>
                  </a:cubicBezTo>
                  <a:cubicBezTo>
                    <a:pt x="34" y="12"/>
                    <a:pt x="33" y="12"/>
                    <a:pt x="32" y="12"/>
                  </a:cubicBezTo>
                  <a:cubicBezTo>
                    <a:pt x="21" y="12"/>
                    <a:pt x="13" y="21"/>
                    <a:pt x="13" y="31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81"/>
                    <a:pt x="21" y="89"/>
                    <a:pt x="32" y="89"/>
                  </a:cubicBezTo>
                  <a:cubicBezTo>
                    <a:pt x="42" y="89"/>
                    <a:pt x="51" y="81"/>
                    <a:pt x="51" y="70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0"/>
                    <a:pt x="51" y="29"/>
                    <a:pt x="50" y="28"/>
                  </a:cubicBezTo>
                  <a:cubicBezTo>
                    <a:pt x="50" y="27"/>
                    <a:pt x="50" y="27"/>
                    <a:pt x="50" y="26"/>
                  </a:cubicBezTo>
                  <a:cubicBezTo>
                    <a:pt x="49" y="23"/>
                    <a:pt x="51" y="19"/>
                    <a:pt x="54" y="18"/>
                  </a:cubicBezTo>
                  <a:cubicBezTo>
                    <a:pt x="58" y="17"/>
                    <a:pt x="61" y="19"/>
                    <a:pt x="62" y="22"/>
                  </a:cubicBezTo>
                  <a:cubicBezTo>
                    <a:pt x="62" y="23"/>
                    <a:pt x="63" y="25"/>
                    <a:pt x="63" y="26"/>
                  </a:cubicBezTo>
                  <a:cubicBezTo>
                    <a:pt x="63" y="28"/>
                    <a:pt x="63" y="29"/>
                    <a:pt x="63" y="31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88"/>
                    <a:pt x="49" y="102"/>
                    <a:pt x="32" y="10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151"/>
            <p:cNvSpPr>
              <a:spLocks/>
            </p:cNvSpPr>
            <p:nvPr/>
          </p:nvSpPr>
          <p:spPr bwMode="auto">
            <a:xfrm>
              <a:off x="2849592" y="461963"/>
              <a:ext cx="377829" cy="288925"/>
            </a:xfrm>
            <a:custGeom>
              <a:avLst/>
              <a:gdLst>
                <a:gd name="T0" fmla="*/ 51 w 101"/>
                <a:gd name="T1" fmla="*/ 77 h 77"/>
                <a:gd name="T2" fmla="*/ 0 w 101"/>
                <a:gd name="T3" fmla="*/ 23 h 77"/>
                <a:gd name="T4" fmla="*/ 0 w 101"/>
                <a:gd name="T5" fmla="*/ 7 h 77"/>
                <a:gd name="T6" fmla="*/ 6 w 101"/>
                <a:gd name="T7" fmla="*/ 0 h 77"/>
                <a:gd name="T8" fmla="*/ 12 w 101"/>
                <a:gd name="T9" fmla="*/ 7 h 77"/>
                <a:gd name="T10" fmla="*/ 12 w 101"/>
                <a:gd name="T11" fmla="*/ 23 h 77"/>
                <a:gd name="T12" fmla="*/ 51 w 101"/>
                <a:gd name="T13" fmla="*/ 64 h 77"/>
                <a:gd name="T14" fmla="*/ 89 w 101"/>
                <a:gd name="T15" fmla="*/ 23 h 77"/>
                <a:gd name="T16" fmla="*/ 89 w 101"/>
                <a:gd name="T17" fmla="*/ 7 h 77"/>
                <a:gd name="T18" fmla="*/ 95 w 101"/>
                <a:gd name="T19" fmla="*/ 0 h 77"/>
                <a:gd name="T20" fmla="*/ 101 w 101"/>
                <a:gd name="T21" fmla="*/ 7 h 77"/>
                <a:gd name="T22" fmla="*/ 101 w 101"/>
                <a:gd name="T23" fmla="*/ 23 h 77"/>
                <a:gd name="T24" fmla="*/ 51 w 101"/>
                <a:gd name="T2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77">
                  <a:moveTo>
                    <a:pt x="51" y="77"/>
                  </a:moveTo>
                  <a:cubicBezTo>
                    <a:pt x="23" y="77"/>
                    <a:pt x="0" y="52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7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45"/>
                    <a:pt x="30" y="64"/>
                    <a:pt x="51" y="64"/>
                  </a:cubicBezTo>
                  <a:cubicBezTo>
                    <a:pt x="72" y="64"/>
                    <a:pt x="89" y="45"/>
                    <a:pt x="89" y="23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3"/>
                    <a:pt x="92" y="0"/>
                    <a:pt x="95" y="0"/>
                  </a:cubicBezTo>
                  <a:cubicBezTo>
                    <a:pt x="99" y="0"/>
                    <a:pt x="101" y="3"/>
                    <a:pt x="101" y="7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52"/>
                    <a:pt x="79" y="77"/>
                    <a:pt x="51" y="7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152"/>
            <p:cNvSpPr>
              <a:spLocks/>
            </p:cNvSpPr>
            <p:nvPr/>
          </p:nvSpPr>
          <p:spPr bwMode="auto">
            <a:xfrm>
              <a:off x="3009931" y="712788"/>
              <a:ext cx="49213" cy="142875"/>
            </a:xfrm>
            <a:custGeom>
              <a:avLst/>
              <a:gdLst>
                <a:gd name="T0" fmla="*/ 6 w 13"/>
                <a:gd name="T1" fmla="*/ 38 h 38"/>
                <a:gd name="T2" fmla="*/ 0 w 13"/>
                <a:gd name="T3" fmla="*/ 32 h 38"/>
                <a:gd name="T4" fmla="*/ 0 w 13"/>
                <a:gd name="T5" fmla="*/ 6 h 38"/>
                <a:gd name="T6" fmla="*/ 6 w 13"/>
                <a:gd name="T7" fmla="*/ 0 h 38"/>
                <a:gd name="T8" fmla="*/ 13 w 13"/>
                <a:gd name="T9" fmla="*/ 6 h 38"/>
                <a:gd name="T10" fmla="*/ 13 w 13"/>
                <a:gd name="T11" fmla="*/ 32 h 38"/>
                <a:gd name="T12" fmla="*/ 6 w 13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8">
                  <a:moveTo>
                    <a:pt x="6" y="38"/>
                  </a:moveTo>
                  <a:cubicBezTo>
                    <a:pt x="3" y="38"/>
                    <a:pt x="0" y="35"/>
                    <a:pt x="0" y="3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5"/>
                    <a:pt x="10" y="38"/>
                    <a:pt x="6" y="3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5052600" y="3247780"/>
            <a:ext cx="425789" cy="507831"/>
            <a:chOff x="2795616" y="2286003"/>
            <a:chExt cx="477842" cy="569913"/>
          </a:xfrm>
        </p:grpSpPr>
        <p:sp>
          <p:nvSpPr>
            <p:cNvPr id="103" name="Freeform 153"/>
            <p:cNvSpPr>
              <a:spLocks/>
            </p:cNvSpPr>
            <p:nvPr/>
          </p:nvSpPr>
          <p:spPr bwMode="auto">
            <a:xfrm>
              <a:off x="2825779" y="2382840"/>
              <a:ext cx="425454" cy="379413"/>
            </a:xfrm>
            <a:custGeom>
              <a:avLst/>
              <a:gdLst>
                <a:gd name="T0" fmla="*/ 107 w 113"/>
                <a:gd name="T1" fmla="*/ 101 h 101"/>
                <a:gd name="T2" fmla="*/ 100 w 113"/>
                <a:gd name="T3" fmla="*/ 96 h 101"/>
                <a:gd name="T4" fmla="*/ 97 w 113"/>
                <a:gd name="T5" fmla="*/ 51 h 101"/>
                <a:gd name="T6" fmla="*/ 56 w 113"/>
                <a:gd name="T7" fmla="*/ 12 h 101"/>
                <a:gd name="T8" fmla="*/ 15 w 113"/>
                <a:gd name="T9" fmla="*/ 51 h 101"/>
                <a:gd name="T10" fmla="*/ 13 w 113"/>
                <a:gd name="T11" fmla="*/ 78 h 101"/>
                <a:gd name="T12" fmla="*/ 6 w 113"/>
                <a:gd name="T13" fmla="*/ 84 h 101"/>
                <a:gd name="T14" fmla="*/ 0 w 113"/>
                <a:gd name="T15" fmla="*/ 77 h 101"/>
                <a:gd name="T16" fmla="*/ 2 w 113"/>
                <a:gd name="T17" fmla="*/ 50 h 101"/>
                <a:gd name="T18" fmla="*/ 56 w 113"/>
                <a:gd name="T19" fmla="*/ 0 h 101"/>
                <a:gd name="T20" fmla="*/ 110 w 113"/>
                <a:gd name="T21" fmla="*/ 50 h 101"/>
                <a:gd name="T22" fmla="*/ 113 w 113"/>
                <a:gd name="T23" fmla="*/ 95 h 101"/>
                <a:gd name="T24" fmla="*/ 107 w 113"/>
                <a:gd name="T25" fmla="*/ 101 h 101"/>
                <a:gd name="T26" fmla="*/ 107 w 113"/>
                <a:gd name="T2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101">
                  <a:moveTo>
                    <a:pt x="107" y="101"/>
                  </a:moveTo>
                  <a:cubicBezTo>
                    <a:pt x="103" y="101"/>
                    <a:pt x="101" y="99"/>
                    <a:pt x="100" y="96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6" y="29"/>
                    <a:pt x="78" y="12"/>
                    <a:pt x="56" y="12"/>
                  </a:cubicBezTo>
                  <a:cubicBezTo>
                    <a:pt x="34" y="12"/>
                    <a:pt x="16" y="29"/>
                    <a:pt x="15" y="5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1"/>
                    <a:pt x="10" y="84"/>
                    <a:pt x="6" y="84"/>
                  </a:cubicBezTo>
                  <a:cubicBezTo>
                    <a:pt x="2" y="83"/>
                    <a:pt x="0" y="80"/>
                    <a:pt x="0" y="77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4" y="22"/>
                    <a:pt x="28" y="0"/>
                    <a:pt x="56" y="0"/>
                  </a:cubicBezTo>
                  <a:cubicBezTo>
                    <a:pt x="84" y="0"/>
                    <a:pt x="108" y="22"/>
                    <a:pt x="110" y="50"/>
                  </a:cubicBezTo>
                  <a:cubicBezTo>
                    <a:pt x="113" y="95"/>
                    <a:pt x="113" y="95"/>
                    <a:pt x="113" y="95"/>
                  </a:cubicBezTo>
                  <a:cubicBezTo>
                    <a:pt x="113" y="98"/>
                    <a:pt x="111" y="101"/>
                    <a:pt x="107" y="101"/>
                  </a:cubicBezTo>
                  <a:cubicBezTo>
                    <a:pt x="107" y="101"/>
                    <a:pt x="107" y="101"/>
                    <a:pt x="107" y="10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154"/>
            <p:cNvSpPr>
              <a:spLocks/>
            </p:cNvSpPr>
            <p:nvPr/>
          </p:nvSpPr>
          <p:spPr bwMode="auto">
            <a:xfrm>
              <a:off x="2795616" y="2740028"/>
              <a:ext cx="477842" cy="49213"/>
            </a:xfrm>
            <a:custGeom>
              <a:avLst/>
              <a:gdLst>
                <a:gd name="T0" fmla="*/ 121 w 127"/>
                <a:gd name="T1" fmla="*/ 13 h 13"/>
                <a:gd name="T2" fmla="*/ 6 w 127"/>
                <a:gd name="T3" fmla="*/ 13 h 13"/>
                <a:gd name="T4" fmla="*/ 0 w 127"/>
                <a:gd name="T5" fmla="*/ 6 h 13"/>
                <a:gd name="T6" fmla="*/ 6 w 127"/>
                <a:gd name="T7" fmla="*/ 0 h 13"/>
                <a:gd name="T8" fmla="*/ 121 w 127"/>
                <a:gd name="T9" fmla="*/ 0 h 13"/>
                <a:gd name="T10" fmla="*/ 127 w 127"/>
                <a:gd name="T11" fmla="*/ 6 h 13"/>
                <a:gd name="T12" fmla="*/ 121 w 127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13">
                  <a:moveTo>
                    <a:pt x="121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4" y="0"/>
                    <a:pt x="127" y="3"/>
                    <a:pt x="127" y="6"/>
                  </a:cubicBezTo>
                  <a:cubicBezTo>
                    <a:pt x="127" y="10"/>
                    <a:pt x="124" y="13"/>
                    <a:pt x="121" y="1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155"/>
            <p:cNvSpPr>
              <a:spLocks noEditPoints="1"/>
            </p:cNvSpPr>
            <p:nvPr/>
          </p:nvSpPr>
          <p:spPr bwMode="auto">
            <a:xfrm>
              <a:off x="2919442" y="2740028"/>
              <a:ext cx="236540" cy="115888"/>
            </a:xfrm>
            <a:custGeom>
              <a:avLst/>
              <a:gdLst>
                <a:gd name="T0" fmla="*/ 32 w 63"/>
                <a:gd name="T1" fmla="*/ 31 h 31"/>
                <a:gd name="T2" fmla="*/ 1 w 63"/>
                <a:gd name="T3" fmla="*/ 8 h 31"/>
                <a:gd name="T4" fmla="*/ 2 w 63"/>
                <a:gd name="T5" fmla="*/ 3 h 31"/>
                <a:gd name="T6" fmla="*/ 7 w 63"/>
                <a:gd name="T7" fmla="*/ 0 h 31"/>
                <a:gd name="T8" fmla="*/ 56 w 63"/>
                <a:gd name="T9" fmla="*/ 0 h 31"/>
                <a:gd name="T10" fmla="*/ 61 w 63"/>
                <a:gd name="T11" fmla="*/ 3 h 31"/>
                <a:gd name="T12" fmla="*/ 62 w 63"/>
                <a:gd name="T13" fmla="*/ 8 h 31"/>
                <a:gd name="T14" fmla="*/ 32 w 63"/>
                <a:gd name="T15" fmla="*/ 31 h 31"/>
                <a:gd name="T16" fmla="*/ 18 w 63"/>
                <a:gd name="T17" fmla="*/ 13 h 31"/>
                <a:gd name="T18" fmla="*/ 32 w 63"/>
                <a:gd name="T19" fmla="*/ 19 h 31"/>
                <a:gd name="T20" fmla="*/ 45 w 63"/>
                <a:gd name="T21" fmla="*/ 13 h 31"/>
                <a:gd name="T22" fmla="*/ 18 w 63"/>
                <a:gd name="T23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31">
                  <a:moveTo>
                    <a:pt x="32" y="31"/>
                  </a:moveTo>
                  <a:cubicBezTo>
                    <a:pt x="17" y="31"/>
                    <a:pt x="5" y="22"/>
                    <a:pt x="1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60" y="1"/>
                    <a:pt x="61" y="3"/>
                  </a:cubicBezTo>
                  <a:cubicBezTo>
                    <a:pt x="62" y="4"/>
                    <a:pt x="63" y="6"/>
                    <a:pt x="62" y="8"/>
                  </a:cubicBezTo>
                  <a:cubicBezTo>
                    <a:pt x="58" y="22"/>
                    <a:pt x="46" y="31"/>
                    <a:pt x="32" y="31"/>
                  </a:cubicBezTo>
                  <a:moveTo>
                    <a:pt x="18" y="13"/>
                  </a:moveTo>
                  <a:cubicBezTo>
                    <a:pt x="21" y="16"/>
                    <a:pt x="26" y="19"/>
                    <a:pt x="32" y="19"/>
                  </a:cubicBezTo>
                  <a:cubicBezTo>
                    <a:pt x="37" y="19"/>
                    <a:pt x="42" y="16"/>
                    <a:pt x="45" y="13"/>
                  </a:cubicBezTo>
                  <a:lnTo>
                    <a:pt x="18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56"/>
            <p:cNvSpPr>
              <a:spLocks/>
            </p:cNvSpPr>
            <p:nvPr/>
          </p:nvSpPr>
          <p:spPr bwMode="auto">
            <a:xfrm>
              <a:off x="2968655" y="2286003"/>
              <a:ext cx="142876" cy="142875"/>
            </a:xfrm>
            <a:custGeom>
              <a:avLst/>
              <a:gdLst>
                <a:gd name="T0" fmla="*/ 31 w 38"/>
                <a:gd name="T1" fmla="*/ 38 h 38"/>
                <a:gd name="T2" fmla="*/ 25 w 38"/>
                <a:gd name="T3" fmla="*/ 32 h 38"/>
                <a:gd name="T4" fmla="*/ 25 w 38"/>
                <a:gd name="T5" fmla="*/ 19 h 38"/>
                <a:gd name="T6" fmla="*/ 19 w 38"/>
                <a:gd name="T7" fmla="*/ 13 h 38"/>
                <a:gd name="T8" fmla="*/ 12 w 38"/>
                <a:gd name="T9" fmla="*/ 19 h 38"/>
                <a:gd name="T10" fmla="*/ 12 w 38"/>
                <a:gd name="T11" fmla="*/ 32 h 38"/>
                <a:gd name="T12" fmla="*/ 6 w 38"/>
                <a:gd name="T13" fmla="*/ 38 h 38"/>
                <a:gd name="T14" fmla="*/ 0 w 38"/>
                <a:gd name="T15" fmla="*/ 32 h 38"/>
                <a:gd name="T16" fmla="*/ 0 w 38"/>
                <a:gd name="T17" fmla="*/ 19 h 38"/>
                <a:gd name="T18" fmla="*/ 19 w 38"/>
                <a:gd name="T19" fmla="*/ 0 h 38"/>
                <a:gd name="T20" fmla="*/ 38 w 38"/>
                <a:gd name="T21" fmla="*/ 19 h 38"/>
                <a:gd name="T22" fmla="*/ 38 w 38"/>
                <a:gd name="T23" fmla="*/ 32 h 38"/>
                <a:gd name="T24" fmla="*/ 31 w 38"/>
                <a:gd name="T2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8">
                  <a:moveTo>
                    <a:pt x="31" y="38"/>
                  </a:moveTo>
                  <a:cubicBezTo>
                    <a:pt x="28" y="38"/>
                    <a:pt x="25" y="36"/>
                    <a:pt x="25" y="32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6"/>
                    <a:pt x="22" y="13"/>
                    <a:pt x="19" y="13"/>
                  </a:cubicBezTo>
                  <a:cubicBezTo>
                    <a:pt x="15" y="13"/>
                    <a:pt x="12" y="16"/>
                    <a:pt x="12" y="19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6"/>
                    <a:pt x="9" y="38"/>
                    <a:pt x="6" y="38"/>
                  </a:cubicBezTo>
                  <a:cubicBezTo>
                    <a:pt x="2" y="38"/>
                    <a:pt x="0" y="36"/>
                    <a:pt x="0" y="3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9" y="0"/>
                    <a:pt x="38" y="9"/>
                    <a:pt x="38" y="19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6"/>
                    <a:pt x="35" y="38"/>
                    <a:pt x="31" y="3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7" name="Freeform 160"/>
          <p:cNvSpPr>
            <a:spLocks/>
          </p:cNvSpPr>
          <p:nvPr/>
        </p:nvSpPr>
        <p:spPr bwMode="auto">
          <a:xfrm>
            <a:off x="8429171" y="3289718"/>
            <a:ext cx="517737" cy="492271"/>
          </a:xfrm>
          <a:custGeom>
            <a:avLst/>
            <a:gdLst>
              <a:gd name="T0" fmla="*/ 38 w 155"/>
              <a:gd name="T1" fmla="*/ 147 h 147"/>
              <a:gd name="T2" fmla="*/ 30 w 155"/>
              <a:gd name="T3" fmla="*/ 144 h 147"/>
              <a:gd name="T4" fmla="*/ 25 w 155"/>
              <a:gd name="T5" fmla="*/ 130 h 147"/>
              <a:gd name="T6" fmla="*/ 33 w 155"/>
              <a:gd name="T7" fmla="*/ 94 h 147"/>
              <a:gd name="T8" fmla="*/ 33 w 155"/>
              <a:gd name="T9" fmla="*/ 94 h 147"/>
              <a:gd name="T10" fmla="*/ 5 w 155"/>
              <a:gd name="T11" fmla="*/ 69 h 147"/>
              <a:gd name="T12" fmla="*/ 1 w 155"/>
              <a:gd name="T13" fmla="*/ 55 h 147"/>
              <a:gd name="T14" fmla="*/ 13 w 155"/>
              <a:gd name="T15" fmla="*/ 46 h 147"/>
              <a:gd name="T16" fmla="*/ 50 w 155"/>
              <a:gd name="T17" fmla="*/ 42 h 147"/>
              <a:gd name="T18" fmla="*/ 50 w 155"/>
              <a:gd name="T19" fmla="*/ 42 h 147"/>
              <a:gd name="T20" fmla="*/ 65 w 155"/>
              <a:gd name="T21" fmla="*/ 8 h 147"/>
              <a:gd name="T22" fmla="*/ 77 w 155"/>
              <a:gd name="T23" fmla="*/ 0 h 147"/>
              <a:gd name="T24" fmla="*/ 77 w 155"/>
              <a:gd name="T25" fmla="*/ 0 h 147"/>
              <a:gd name="T26" fmla="*/ 89 w 155"/>
              <a:gd name="T27" fmla="*/ 8 h 147"/>
              <a:gd name="T28" fmla="*/ 104 w 155"/>
              <a:gd name="T29" fmla="*/ 42 h 147"/>
              <a:gd name="T30" fmla="*/ 101 w 155"/>
              <a:gd name="T31" fmla="*/ 50 h 147"/>
              <a:gd name="T32" fmla="*/ 93 w 155"/>
              <a:gd name="T33" fmla="*/ 47 h 147"/>
              <a:gd name="T34" fmla="*/ 78 w 155"/>
              <a:gd name="T35" fmla="*/ 13 h 147"/>
              <a:gd name="T36" fmla="*/ 77 w 155"/>
              <a:gd name="T37" fmla="*/ 12 h 147"/>
              <a:gd name="T38" fmla="*/ 77 w 155"/>
              <a:gd name="T39" fmla="*/ 13 h 147"/>
              <a:gd name="T40" fmla="*/ 62 w 155"/>
              <a:gd name="T41" fmla="*/ 47 h 147"/>
              <a:gd name="T42" fmla="*/ 51 w 155"/>
              <a:gd name="T43" fmla="*/ 55 h 147"/>
              <a:gd name="T44" fmla="*/ 14 w 155"/>
              <a:gd name="T45" fmla="*/ 58 h 147"/>
              <a:gd name="T46" fmla="*/ 13 w 155"/>
              <a:gd name="T47" fmla="*/ 59 h 147"/>
              <a:gd name="T48" fmla="*/ 14 w 155"/>
              <a:gd name="T49" fmla="*/ 59 h 147"/>
              <a:gd name="T50" fmla="*/ 41 w 155"/>
              <a:gd name="T51" fmla="*/ 84 h 147"/>
              <a:gd name="T52" fmla="*/ 46 w 155"/>
              <a:gd name="T53" fmla="*/ 97 h 147"/>
              <a:gd name="T54" fmla="*/ 38 w 155"/>
              <a:gd name="T55" fmla="*/ 133 h 147"/>
              <a:gd name="T56" fmla="*/ 38 w 155"/>
              <a:gd name="T57" fmla="*/ 134 h 147"/>
              <a:gd name="T58" fmla="*/ 39 w 155"/>
              <a:gd name="T59" fmla="*/ 134 h 147"/>
              <a:gd name="T60" fmla="*/ 70 w 155"/>
              <a:gd name="T61" fmla="*/ 115 h 147"/>
              <a:gd name="T62" fmla="*/ 84 w 155"/>
              <a:gd name="T63" fmla="*/ 115 h 147"/>
              <a:gd name="T64" fmla="*/ 116 w 155"/>
              <a:gd name="T65" fmla="*/ 134 h 147"/>
              <a:gd name="T66" fmla="*/ 117 w 155"/>
              <a:gd name="T67" fmla="*/ 134 h 147"/>
              <a:gd name="T68" fmla="*/ 117 w 155"/>
              <a:gd name="T69" fmla="*/ 133 h 147"/>
              <a:gd name="T70" fmla="*/ 109 w 155"/>
              <a:gd name="T71" fmla="*/ 97 h 147"/>
              <a:gd name="T72" fmla="*/ 113 w 155"/>
              <a:gd name="T73" fmla="*/ 84 h 147"/>
              <a:gd name="T74" fmla="*/ 141 w 155"/>
              <a:gd name="T75" fmla="*/ 59 h 147"/>
              <a:gd name="T76" fmla="*/ 141 w 155"/>
              <a:gd name="T77" fmla="*/ 59 h 147"/>
              <a:gd name="T78" fmla="*/ 140 w 155"/>
              <a:gd name="T79" fmla="*/ 58 h 147"/>
              <a:gd name="T80" fmla="*/ 123 w 155"/>
              <a:gd name="T81" fmla="*/ 57 h 147"/>
              <a:gd name="T82" fmla="*/ 117 w 155"/>
              <a:gd name="T83" fmla="*/ 50 h 147"/>
              <a:gd name="T84" fmla="*/ 124 w 155"/>
              <a:gd name="T85" fmla="*/ 44 h 147"/>
              <a:gd name="T86" fmla="*/ 142 w 155"/>
              <a:gd name="T87" fmla="*/ 46 h 147"/>
              <a:gd name="T88" fmla="*/ 153 w 155"/>
              <a:gd name="T89" fmla="*/ 55 h 147"/>
              <a:gd name="T90" fmla="*/ 149 w 155"/>
              <a:gd name="T91" fmla="*/ 69 h 147"/>
              <a:gd name="T92" fmla="*/ 121 w 155"/>
              <a:gd name="T93" fmla="*/ 94 h 147"/>
              <a:gd name="T94" fmla="*/ 121 w 155"/>
              <a:gd name="T95" fmla="*/ 94 h 147"/>
              <a:gd name="T96" fmla="*/ 129 w 155"/>
              <a:gd name="T97" fmla="*/ 130 h 147"/>
              <a:gd name="T98" fmla="*/ 124 w 155"/>
              <a:gd name="T99" fmla="*/ 144 h 147"/>
              <a:gd name="T100" fmla="*/ 109 w 155"/>
              <a:gd name="T101" fmla="*/ 145 h 147"/>
              <a:gd name="T102" fmla="*/ 78 w 155"/>
              <a:gd name="T103" fmla="*/ 126 h 147"/>
              <a:gd name="T104" fmla="*/ 77 w 155"/>
              <a:gd name="T105" fmla="*/ 126 h 147"/>
              <a:gd name="T106" fmla="*/ 45 w 155"/>
              <a:gd name="T107" fmla="*/ 145 h 147"/>
              <a:gd name="T108" fmla="*/ 38 w 155"/>
              <a:gd name="T109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5" h="147">
                <a:moveTo>
                  <a:pt x="38" y="147"/>
                </a:moveTo>
                <a:cubicBezTo>
                  <a:pt x="35" y="147"/>
                  <a:pt x="33" y="146"/>
                  <a:pt x="30" y="144"/>
                </a:cubicBezTo>
                <a:cubicBezTo>
                  <a:pt x="26" y="141"/>
                  <a:pt x="24" y="136"/>
                  <a:pt x="25" y="130"/>
                </a:cubicBezTo>
                <a:cubicBezTo>
                  <a:pt x="33" y="94"/>
                  <a:pt x="33" y="94"/>
                  <a:pt x="33" y="94"/>
                </a:cubicBezTo>
                <a:cubicBezTo>
                  <a:pt x="33" y="94"/>
                  <a:pt x="33" y="94"/>
                  <a:pt x="33" y="94"/>
                </a:cubicBezTo>
                <a:cubicBezTo>
                  <a:pt x="5" y="69"/>
                  <a:pt x="5" y="69"/>
                  <a:pt x="5" y="69"/>
                </a:cubicBezTo>
                <a:cubicBezTo>
                  <a:pt x="1" y="65"/>
                  <a:pt x="0" y="60"/>
                  <a:pt x="1" y="55"/>
                </a:cubicBezTo>
                <a:cubicBezTo>
                  <a:pt x="3" y="50"/>
                  <a:pt x="7" y="46"/>
                  <a:pt x="13" y="46"/>
                </a:cubicBezTo>
                <a:cubicBezTo>
                  <a:pt x="50" y="42"/>
                  <a:pt x="50" y="42"/>
                  <a:pt x="50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65" y="8"/>
                  <a:pt x="65" y="8"/>
                  <a:pt x="65" y="8"/>
                </a:cubicBezTo>
                <a:cubicBezTo>
                  <a:pt x="67" y="3"/>
                  <a:pt x="72" y="0"/>
                  <a:pt x="77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83" y="0"/>
                  <a:pt x="87" y="3"/>
                  <a:pt x="89" y="8"/>
                </a:cubicBezTo>
                <a:cubicBezTo>
                  <a:pt x="104" y="42"/>
                  <a:pt x="104" y="42"/>
                  <a:pt x="104" y="42"/>
                </a:cubicBezTo>
                <a:cubicBezTo>
                  <a:pt x="106" y="45"/>
                  <a:pt x="104" y="49"/>
                  <a:pt x="101" y="50"/>
                </a:cubicBezTo>
                <a:cubicBezTo>
                  <a:pt x="98" y="52"/>
                  <a:pt x="94" y="50"/>
                  <a:pt x="93" y="47"/>
                </a:cubicBezTo>
                <a:cubicBezTo>
                  <a:pt x="78" y="13"/>
                  <a:pt x="78" y="13"/>
                  <a:pt x="78" y="13"/>
                </a:cubicBezTo>
                <a:cubicBezTo>
                  <a:pt x="78" y="13"/>
                  <a:pt x="78" y="12"/>
                  <a:pt x="77" y="12"/>
                </a:cubicBezTo>
                <a:cubicBezTo>
                  <a:pt x="77" y="12"/>
                  <a:pt x="77" y="13"/>
                  <a:pt x="77" y="13"/>
                </a:cubicBezTo>
                <a:cubicBezTo>
                  <a:pt x="62" y="47"/>
                  <a:pt x="62" y="47"/>
                  <a:pt x="62" y="47"/>
                </a:cubicBezTo>
                <a:cubicBezTo>
                  <a:pt x="60" y="51"/>
                  <a:pt x="56" y="54"/>
                  <a:pt x="51" y="55"/>
                </a:cubicBezTo>
                <a:cubicBezTo>
                  <a:pt x="14" y="58"/>
                  <a:pt x="14" y="58"/>
                  <a:pt x="14" y="58"/>
                </a:cubicBezTo>
                <a:cubicBezTo>
                  <a:pt x="14" y="58"/>
                  <a:pt x="14" y="58"/>
                  <a:pt x="13" y="59"/>
                </a:cubicBezTo>
                <a:cubicBezTo>
                  <a:pt x="13" y="59"/>
                  <a:pt x="14" y="59"/>
                  <a:pt x="14" y="59"/>
                </a:cubicBezTo>
                <a:cubicBezTo>
                  <a:pt x="41" y="84"/>
                  <a:pt x="41" y="84"/>
                  <a:pt x="41" y="84"/>
                </a:cubicBezTo>
                <a:cubicBezTo>
                  <a:pt x="45" y="87"/>
                  <a:pt x="47" y="92"/>
                  <a:pt x="46" y="97"/>
                </a:cubicBezTo>
                <a:cubicBezTo>
                  <a:pt x="38" y="133"/>
                  <a:pt x="38" y="133"/>
                  <a:pt x="38" y="133"/>
                </a:cubicBezTo>
                <a:cubicBezTo>
                  <a:pt x="38" y="133"/>
                  <a:pt x="37" y="134"/>
                  <a:pt x="38" y="134"/>
                </a:cubicBezTo>
                <a:cubicBezTo>
                  <a:pt x="38" y="134"/>
                  <a:pt x="38" y="134"/>
                  <a:pt x="39" y="134"/>
                </a:cubicBezTo>
                <a:cubicBezTo>
                  <a:pt x="70" y="115"/>
                  <a:pt x="70" y="115"/>
                  <a:pt x="70" y="115"/>
                </a:cubicBezTo>
                <a:cubicBezTo>
                  <a:pt x="75" y="112"/>
                  <a:pt x="80" y="112"/>
                  <a:pt x="84" y="115"/>
                </a:cubicBezTo>
                <a:cubicBezTo>
                  <a:pt x="116" y="134"/>
                  <a:pt x="116" y="134"/>
                  <a:pt x="116" y="134"/>
                </a:cubicBezTo>
                <a:cubicBezTo>
                  <a:pt x="116" y="134"/>
                  <a:pt x="116" y="134"/>
                  <a:pt x="117" y="134"/>
                </a:cubicBezTo>
                <a:cubicBezTo>
                  <a:pt x="117" y="134"/>
                  <a:pt x="117" y="133"/>
                  <a:pt x="117" y="133"/>
                </a:cubicBezTo>
                <a:cubicBezTo>
                  <a:pt x="109" y="97"/>
                  <a:pt x="109" y="97"/>
                  <a:pt x="109" y="97"/>
                </a:cubicBezTo>
                <a:cubicBezTo>
                  <a:pt x="108" y="92"/>
                  <a:pt x="109" y="87"/>
                  <a:pt x="113" y="84"/>
                </a:cubicBezTo>
                <a:cubicBezTo>
                  <a:pt x="141" y="59"/>
                  <a:pt x="141" y="59"/>
                  <a:pt x="141" y="59"/>
                </a:cubicBezTo>
                <a:cubicBezTo>
                  <a:pt x="141" y="59"/>
                  <a:pt x="141" y="59"/>
                  <a:pt x="141" y="59"/>
                </a:cubicBezTo>
                <a:cubicBezTo>
                  <a:pt x="141" y="58"/>
                  <a:pt x="141" y="58"/>
                  <a:pt x="140" y="58"/>
                </a:cubicBezTo>
                <a:cubicBezTo>
                  <a:pt x="123" y="57"/>
                  <a:pt x="123" y="57"/>
                  <a:pt x="123" y="57"/>
                </a:cubicBezTo>
                <a:cubicBezTo>
                  <a:pt x="119" y="56"/>
                  <a:pt x="117" y="53"/>
                  <a:pt x="117" y="50"/>
                </a:cubicBezTo>
                <a:cubicBezTo>
                  <a:pt x="117" y="46"/>
                  <a:pt x="120" y="44"/>
                  <a:pt x="124" y="44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7" y="46"/>
                  <a:pt x="151" y="50"/>
                  <a:pt x="153" y="55"/>
                </a:cubicBezTo>
                <a:cubicBezTo>
                  <a:pt x="155" y="60"/>
                  <a:pt x="153" y="65"/>
                  <a:pt x="149" y="69"/>
                </a:cubicBezTo>
                <a:cubicBezTo>
                  <a:pt x="121" y="94"/>
                  <a:pt x="121" y="94"/>
                  <a:pt x="121" y="94"/>
                </a:cubicBezTo>
                <a:cubicBezTo>
                  <a:pt x="121" y="94"/>
                  <a:pt x="121" y="94"/>
                  <a:pt x="121" y="94"/>
                </a:cubicBezTo>
                <a:cubicBezTo>
                  <a:pt x="129" y="130"/>
                  <a:pt x="129" y="130"/>
                  <a:pt x="129" y="130"/>
                </a:cubicBezTo>
                <a:cubicBezTo>
                  <a:pt x="130" y="136"/>
                  <a:pt x="128" y="141"/>
                  <a:pt x="124" y="144"/>
                </a:cubicBezTo>
                <a:cubicBezTo>
                  <a:pt x="120" y="147"/>
                  <a:pt x="114" y="147"/>
                  <a:pt x="109" y="145"/>
                </a:cubicBezTo>
                <a:cubicBezTo>
                  <a:pt x="78" y="126"/>
                  <a:pt x="78" y="126"/>
                  <a:pt x="78" y="126"/>
                </a:cubicBezTo>
                <a:cubicBezTo>
                  <a:pt x="77" y="126"/>
                  <a:pt x="77" y="126"/>
                  <a:pt x="77" y="126"/>
                </a:cubicBezTo>
                <a:cubicBezTo>
                  <a:pt x="45" y="145"/>
                  <a:pt x="45" y="145"/>
                  <a:pt x="45" y="145"/>
                </a:cubicBezTo>
                <a:cubicBezTo>
                  <a:pt x="43" y="146"/>
                  <a:pt x="41" y="147"/>
                  <a:pt x="38" y="147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92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 flipV="1">
            <a:off x="0" y="3581764"/>
            <a:ext cx="12192000" cy="18000"/>
          </a:xfrm>
          <a:custGeom>
            <a:avLst/>
            <a:gdLst>
              <a:gd name="T0" fmla="*/ 3446 w 3448"/>
              <a:gd name="T1" fmla="*/ 4 h 4"/>
              <a:gd name="T2" fmla="*/ 2 w 3448"/>
              <a:gd name="T3" fmla="*/ 4 h 4"/>
              <a:gd name="T4" fmla="*/ 0 w 3448"/>
              <a:gd name="T5" fmla="*/ 2 h 4"/>
              <a:gd name="T6" fmla="*/ 2 w 3448"/>
              <a:gd name="T7" fmla="*/ 0 h 4"/>
              <a:gd name="T8" fmla="*/ 3446 w 3448"/>
              <a:gd name="T9" fmla="*/ 0 h 4"/>
              <a:gd name="T10" fmla="*/ 3448 w 3448"/>
              <a:gd name="T11" fmla="*/ 2 h 4"/>
              <a:gd name="T12" fmla="*/ 3446 w 34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48" h="4">
                <a:moveTo>
                  <a:pt x="34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0"/>
                  <a:pt x="1" y="0"/>
                  <a:pt x="2" y="0"/>
                </a:cubicBezTo>
                <a:cubicBezTo>
                  <a:pt x="3446" y="0"/>
                  <a:pt x="3446" y="0"/>
                  <a:pt x="3446" y="0"/>
                </a:cubicBezTo>
                <a:cubicBezTo>
                  <a:pt x="3447" y="0"/>
                  <a:pt x="3448" y="0"/>
                  <a:pt x="3448" y="2"/>
                </a:cubicBezTo>
                <a:cubicBezTo>
                  <a:pt x="3448" y="3"/>
                  <a:pt x="3447" y="4"/>
                  <a:pt x="3446" y="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327077" y="3216276"/>
            <a:ext cx="777875" cy="777875"/>
            <a:chOff x="3047206" y="3730626"/>
            <a:chExt cx="777875" cy="777875"/>
          </a:xfrm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3047206" y="3730626"/>
              <a:ext cx="777875" cy="777875"/>
            </a:xfrm>
            <a:custGeom>
              <a:avLst/>
              <a:gdLst>
                <a:gd name="T0" fmla="*/ 157 w 315"/>
                <a:gd name="T1" fmla="*/ 315 h 315"/>
                <a:gd name="T2" fmla="*/ 0 w 315"/>
                <a:gd name="T3" fmla="*/ 158 h 315"/>
                <a:gd name="T4" fmla="*/ 157 w 315"/>
                <a:gd name="T5" fmla="*/ 0 h 315"/>
                <a:gd name="T6" fmla="*/ 315 w 315"/>
                <a:gd name="T7" fmla="*/ 158 h 315"/>
                <a:gd name="T8" fmla="*/ 157 w 315"/>
                <a:gd name="T9" fmla="*/ 315 h 315"/>
                <a:gd name="T10" fmla="*/ 157 w 315"/>
                <a:gd name="T11" fmla="*/ 4 h 315"/>
                <a:gd name="T12" fmla="*/ 4 w 315"/>
                <a:gd name="T13" fmla="*/ 158 h 315"/>
                <a:gd name="T14" fmla="*/ 157 w 315"/>
                <a:gd name="T15" fmla="*/ 311 h 315"/>
                <a:gd name="T16" fmla="*/ 311 w 315"/>
                <a:gd name="T17" fmla="*/ 158 h 315"/>
                <a:gd name="T18" fmla="*/ 157 w 315"/>
                <a:gd name="T19" fmla="*/ 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5" h="315">
                  <a:moveTo>
                    <a:pt x="157" y="315"/>
                  </a:moveTo>
                  <a:cubicBezTo>
                    <a:pt x="70" y="315"/>
                    <a:pt x="0" y="244"/>
                    <a:pt x="0" y="158"/>
                  </a:cubicBezTo>
                  <a:cubicBezTo>
                    <a:pt x="0" y="71"/>
                    <a:pt x="70" y="0"/>
                    <a:pt x="157" y="0"/>
                  </a:cubicBezTo>
                  <a:cubicBezTo>
                    <a:pt x="244" y="0"/>
                    <a:pt x="315" y="71"/>
                    <a:pt x="315" y="158"/>
                  </a:cubicBezTo>
                  <a:cubicBezTo>
                    <a:pt x="315" y="244"/>
                    <a:pt x="244" y="315"/>
                    <a:pt x="157" y="315"/>
                  </a:cubicBezTo>
                  <a:close/>
                  <a:moveTo>
                    <a:pt x="157" y="4"/>
                  </a:moveTo>
                  <a:cubicBezTo>
                    <a:pt x="73" y="4"/>
                    <a:pt x="4" y="73"/>
                    <a:pt x="4" y="158"/>
                  </a:cubicBezTo>
                  <a:cubicBezTo>
                    <a:pt x="4" y="242"/>
                    <a:pt x="73" y="311"/>
                    <a:pt x="157" y="311"/>
                  </a:cubicBezTo>
                  <a:cubicBezTo>
                    <a:pt x="242" y="311"/>
                    <a:pt x="311" y="242"/>
                    <a:pt x="311" y="158"/>
                  </a:cubicBezTo>
                  <a:cubicBezTo>
                    <a:pt x="311" y="73"/>
                    <a:pt x="242" y="4"/>
                    <a:pt x="157" y="4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rgbClr val="C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3198019" y="3881438"/>
              <a:ext cx="476250" cy="476250"/>
            </a:xfrm>
            <a:custGeom>
              <a:avLst/>
              <a:gdLst>
                <a:gd name="T0" fmla="*/ 96 w 193"/>
                <a:gd name="T1" fmla="*/ 193 h 193"/>
                <a:gd name="T2" fmla="*/ 0 w 193"/>
                <a:gd name="T3" fmla="*/ 97 h 193"/>
                <a:gd name="T4" fmla="*/ 96 w 193"/>
                <a:gd name="T5" fmla="*/ 0 h 193"/>
                <a:gd name="T6" fmla="*/ 193 w 193"/>
                <a:gd name="T7" fmla="*/ 97 h 193"/>
                <a:gd name="T8" fmla="*/ 96 w 193"/>
                <a:gd name="T9" fmla="*/ 193 h 193"/>
                <a:gd name="T10" fmla="*/ 96 w 193"/>
                <a:gd name="T11" fmla="*/ 12 h 193"/>
                <a:gd name="T12" fmla="*/ 12 w 193"/>
                <a:gd name="T13" fmla="*/ 97 h 193"/>
                <a:gd name="T14" fmla="*/ 96 w 193"/>
                <a:gd name="T15" fmla="*/ 181 h 193"/>
                <a:gd name="T16" fmla="*/ 181 w 193"/>
                <a:gd name="T17" fmla="*/ 97 h 193"/>
                <a:gd name="T18" fmla="*/ 96 w 193"/>
                <a:gd name="T19" fmla="*/ 1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3">
                  <a:moveTo>
                    <a:pt x="96" y="193"/>
                  </a:moveTo>
                  <a:cubicBezTo>
                    <a:pt x="43" y="193"/>
                    <a:pt x="0" y="150"/>
                    <a:pt x="0" y="97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3" y="43"/>
                    <a:pt x="193" y="97"/>
                  </a:cubicBezTo>
                  <a:cubicBezTo>
                    <a:pt x="193" y="150"/>
                    <a:pt x="149" y="193"/>
                    <a:pt x="96" y="193"/>
                  </a:cubicBezTo>
                  <a:close/>
                  <a:moveTo>
                    <a:pt x="96" y="12"/>
                  </a:moveTo>
                  <a:cubicBezTo>
                    <a:pt x="50" y="12"/>
                    <a:pt x="12" y="50"/>
                    <a:pt x="12" y="97"/>
                  </a:cubicBezTo>
                  <a:cubicBezTo>
                    <a:pt x="12" y="143"/>
                    <a:pt x="50" y="181"/>
                    <a:pt x="96" y="181"/>
                  </a:cubicBezTo>
                  <a:cubicBezTo>
                    <a:pt x="143" y="181"/>
                    <a:pt x="181" y="143"/>
                    <a:pt x="181" y="97"/>
                  </a:cubicBezTo>
                  <a:cubicBezTo>
                    <a:pt x="181" y="50"/>
                    <a:pt x="143" y="12"/>
                    <a:pt x="96" y="1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3323431" y="4006851"/>
              <a:ext cx="222250" cy="22542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650927" y="3989388"/>
            <a:ext cx="127000" cy="1277938"/>
            <a:chOff x="3371056" y="4503738"/>
            <a:chExt cx="127000" cy="1277938"/>
          </a:xfrm>
        </p:grpSpPr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3371056" y="5649913"/>
              <a:ext cx="127000" cy="13176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794" y="4503738"/>
              <a:ext cx="9525" cy="1233488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7" name="Freeform 27"/>
          <p:cNvSpPr/>
          <p:nvPr/>
        </p:nvSpPr>
        <p:spPr bwMode="auto">
          <a:xfrm>
            <a:off x="2208015" y="3611563"/>
            <a:ext cx="506413" cy="506413"/>
          </a:xfrm>
          <a:custGeom>
            <a:avLst/>
            <a:gdLst>
              <a:gd name="T0" fmla="*/ 205 w 205"/>
              <a:gd name="T1" fmla="*/ 205 h 205"/>
              <a:gd name="T2" fmla="*/ 0 w 205"/>
              <a:gd name="T3" fmla="*/ 0 h 205"/>
              <a:gd name="T4" fmla="*/ 4 w 205"/>
              <a:gd name="T5" fmla="*/ 0 h 205"/>
              <a:gd name="T6" fmla="*/ 205 w 205"/>
              <a:gd name="T7" fmla="*/ 201 h 205"/>
              <a:gd name="T8" fmla="*/ 205 w 205"/>
              <a:gd name="T9" fmla="*/ 205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5">
                <a:moveTo>
                  <a:pt x="205" y="205"/>
                </a:moveTo>
                <a:cubicBezTo>
                  <a:pt x="92" y="205"/>
                  <a:pt x="0" y="113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11"/>
                  <a:pt x="94" y="201"/>
                  <a:pt x="205" y="201"/>
                </a:cubicBezTo>
                <a:lnTo>
                  <a:pt x="205" y="205"/>
                </a:lnTo>
                <a:close/>
              </a:path>
            </a:pathLst>
          </a:custGeom>
          <a:solidFill>
            <a:srgbClr val="6D6E71"/>
          </a:solidFill>
          <a:ln w="19050">
            <a:solidFill>
              <a:srgbClr val="C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6718894" y="3216276"/>
            <a:ext cx="777875" cy="777875"/>
            <a:chOff x="6393656" y="3730626"/>
            <a:chExt cx="777875" cy="777875"/>
          </a:xfrm>
        </p:grpSpPr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6393656" y="3730626"/>
              <a:ext cx="777875" cy="777875"/>
            </a:xfrm>
            <a:custGeom>
              <a:avLst/>
              <a:gdLst>
                <a:gd name="T0" fmla="*/ 158 w 315"/>
                <a:gd name="T1" fmla="*/ 315 h 315"/>
                <a:gd name="T2" fmla="*/ 0 w 315"/>
                <a:gd name="T3" fmla="*/ 158 h 315"/>
                <a:gd name="T4" fmla="*/ 158 w 315"/>
                <a:gd name="T5" fmla="*/ 0 h 315"/>
                <a:gd name="T6" fmla="*/ 315 w 315"/>
                <a:gd name="T7" fmla="*/ 158 h 315"/>
                <a:gd name="T8" fmla="*/ 158 w 315"/>
                <a:gd name="T9" fmla="*/ 315 h 315"/>
                <a:gd name="T10" fmla="*/ 158 w 315"/>
                <a:gd name="T11" fmla="*/ 4 h 315"/>
                <a:gd name="T12" fmla="*/ 4 w 315"/>
                <a:gd name="T13" fmla="*/ 158 h 315"/>
                <a:gd name="T14" fmla="*/ 158 w 315"/>
                <a:gd name="T15" fmla="*/ 311 h 315"/>
                <a:gd name="T16" fmla="*/ 311 w 315"/>
                <a:gd name="T17" fmla="*/ 158 h 315"/>
                <a:gd name="T18" fmla="*/ 158 w 315"/>
                <a:gd name="T19" fmla="*/ 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5" h="315">
                  <a:moveTo>
                    <a:pt x="158" y="315"/>
                  </a:moveTo>
                  <a:cubicBezTo>
                    <a:pt x="71" y="315"/>
                    <a:pt x="0" y="244"/>
                    <a:pt x="0" y="158"/>
                  </a:cubicBezTo>
                  <a:cubicBezTo>
                    <a:pt x="0" y="71"/>
                    <a:pt x="71" y="0"/>
                    <a:pt x="158" y="0"/>
                  </a:cubicBezTo>
                  <a:cubicBezTo>
                    <a:pt x="244" y="0"/>
                    <a:pt x="315" y="71"/>
                    <a:pt x="315" y="158"/>
                  </a:cubicBezTo>
                  <a:cubicBezTo>
                    <a:pt x="315" y="244"/>
                    <a:pt x="244" y="315"/>
                    <a:pt x="158" y="315"/>
                  </a:cubicBezTo>
                  <a:close/>
                  <a:moveTo>
                    <a:pt x="158" y="4"/>
                  </a:moveTo>
                  <a:cubicBezTo>
                    <a:pt x="73" y="4"/>
                    <a:pt x="4" y="73"/>
                    <a:pt x="4" y="158"/>
                  </a:cubicBezTo>
                  <a:cubicBezTo>
                    <a:pt x="4" y="242"/>
                    <a:pt x="73" y="311"/>
                    <a:pt x="158" y="311"/>
                  </a:cubicBezTo>
                  <a:cubicBezTo>
                    <a:pt x="242" y="311"/>
                    <a:pt x="311" y="242"/>
                    <a:pt x="311" y="158"/>
                  </a:cubicBezTo>
                  <a:cubicBezTo>
                    <a:pt x="311" y="73"/>
                    <a:pt x="242" y="4"/>
                    <a:pt x="158" y="4"/>
                  </a:cubicBezTo>
                  <a:close/>
                </a:path>
              </a:pathLst>
            </a:custGeom>
            <a:solidFill>
              <a:srgbClr val="6D6E71"/>
            </a:solidFill>
            <a:ln w="19050">
              <a:solidFill>
                <a:srgbClr val="C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auto">
            <a:xfrm>
              <a:off x="6544469" y="3881438"/>
              <a:ext cx="476250" cy="476250"/>
            </a:xfrm>
            <a:custGeom>
              <a:avLst/>
              <a:gdLst>
                <a:gd name="T0" fmla="*/ 97 w 193"/>
                <a:gd name="T1" fmla="*/ 193 h 193"/>
                <a:gd name="T2" fmla="*/ 0 w 193"/>
                <a:gd name="T3" fmla="*/ 97 h 193"/>
                <a:gd name="T4" fmla="*/ 97 w 193"/>
                <a:gd name="T5" fmla="*/ 0 h 193"/>
                <a:gd name="T6" fmla="*/ 193 w 193"/>
                <a:gd name="T7" fmla="*/ 97 h 193"/>
                <a:gd name="T8" fmla="*/ 97 w 193"/>
                <a:gd name="T9" fmla="*/ 193 h 193"/>
                <a:gd name="T10" fmla="*/ 97 w 193"/>
                <a:gd name="T11" fmla="*/ 12 h 193"/>
                <a:gd name="T12" fmla="*/ 12 w 193"/>
                <a:gd name="T13" fmla="*/ 97 h 193"/>
                <a:gd name="T14" fmla="*/ 97 w 193"/>
                <a:gd name="T15" fmla="*/ 181 h 193"/>
                <a:gd name="T16" fmla="*/ 181 w 193"/>
                <a:gd name="T17" fmla="*/ 97 h 193"/>
                <a:gd name="T18" fmla="*/ 97 w 193"/>
                <a:gd name="T19" fmla="*/ 1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3">
                  <a:moveTo>
                    <a:pt x="97" y="193"/>
                  </a:moveTo>
                  <a:cubicBezTo>
                    <a:pt x="44" y="193"/>
                    <a:pt x="0" y="150"/>
                    <a:pt x="0" y="97"/>
                  </a:cubicBezTo>
                  <a:cubicBezTo>
                    <a:pt x="0" y="43"/>
                    <a:pt x="44" y="0"/>
                    <a:pt x="97" y="0"/>
                  </a:cubicBezTo>
                  <a:cubicBezTo>
                    <a:pt x="150" y="0"/>
                    <a:pt x="193" y="43"/>
                    <a:pt x="193" y="97"/>
                  </a:cubicBezTo>
                  <a:cubicBezTo>
                    <a:pt x="193" y="150"/>
                    <a:pt x="150" y="193"/>
                    <a:pt x="97" y="193"/>
                  </a:cubicBezTo>
                  <a:close/>
                  <a:moveTo>
                    <a:pt x="97" y="12"/>
                  </a:moveTo>
                  <a:cubicBezTo>
                    <a:pt x="50" y="12"/>
                    <a:pt x="12" y="50"/>
                    <a:pt x="12" y="97"/>
                  </a:cubicBezTo>
                  <a:cubicBezTo>
                    <a:pt x="12" y="143"/>
                    <a:pt x="50" y="181"/>
                    <a:pt x="97" y="181"/>
                  </a:cubicBezTo>
                  <a:cubicBezTo>
                    <a:pt x="143" y="181"/>
                    <a:pt x="181" y="143"/>
                    <a:pt x="181" y="97"/>
                  </a:cubicBezTo>
                  <a:cubicBezTo>
                    <a:pt x="181" y="50"/>
                    <a:pt x="143" y="12"/>
                    <a:pt x="97" y="1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6669881" y="4006851"/>
              <a:ext cx="225425" cy="22542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044332" y="3989388"/>
            <a:ext cx="128588" cy="1277938"/>
            <a:chOff x="6719094" y="4503738"/>
            <a:chExt cx="128588" cy="1277938"/>
          </a:xfrm>
        </p:grpSpPr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6719094" y="5649913"/>
              <a:ext cx="128588" cy="13176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6779419" y="4503738"/>
              <a:ext cx="9525" cy="1233488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9" name="Freeform 29"/>
          <p:cNvSpPr/>
          <p:nvPr/>
        </p:nvSpPr>
        <p:spPr bwMode="auto">
          <a:xfrm>
            <a:off x="6601419" y="3611563"/>
            <a:ext cx="504825" cy="506413"/>
          </a:xfrm>
          <a:custGeom>
            <a:avLst/>
            <a:gdLst>
              <a:gd name="T0" fmla="*/ 205 w 205"/>
              <a:gd name="T1" fmla="*/ 205 h 205"/>
              <a:gd name="T2" fmla="*/ 0 w 205"/>
              <a:gd name="T3" fmla="*/ 0 h 205"/>
              <a:gd name="T4" fmla="*/ 4 w 205"/>
              <a:gd name="T5" fmla="*/ 0 h 205"/>
              <a:gd name="T6" fmla="*/ 205 w 205"/>
              <a:gd name="T7" fmla="*/ 201 h 205"/>
              <a:gd name="T8" fmla="*/ 205 w 205"/>
              <a:gd name="T9" fmla="*/ 205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5">
                <a:moveTo>
                  <a:pt x="205" y="205"/>
                </a:moveTo>
                <a:cubicBezTo>
                  <a:pt x="92" y="205"/>
                  <a:pt x="0" y="113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11"/>
                  <a:pt x="94" y="201"/>
                  <a:pt x="205" y="201"/>
                </a:cubicBezTo>
                <a:lnTo>
                  <a:pt x="205" y="205"/>
                </a:lnTo>
                <a:close/>
              </a:path>
            </a:pathLst>
          </a:custGeom>
          <a:solidFill>
            <a:srgbClr val="6D6E71"/>
          </a:solidFill>
          <a:ln w="19050">
            <a:solidFill>
              <a:srgbClr val="C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9095978" y="3090069"/>
            <a:ext cx="774700" cy="774700"/>
            <a:chOff x="8097044" y="3738563"/>
            <a:chExt cx="774700" cy="774700"/>
          </a:xfrm>
        </p:grpSpPr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8097044" y="3738563"/>
              <a:ext cx="774700" cy="774700"/>
            </a:xfrm>
            <a:custGeom>
              <a:avLst/>
              <a:gdLst>
                <a:gd name="T0" fmla="*/ 157 w 314"/>
                <a:gd name="T1" fmla="*/ 314 h 314"/>
                <a:gd name="T2" fmla="*/ 0 w 314"/>
                <a:gd name="T3" fmla="*/ 157 h 314"/>
                <a:gd name="T4" fmla="*/ 157 w 314"/>
                <a:gd name="T5" fmla="*/ 0 h 314"/>
                <a:gd name="T6" fmla="*/ 314 w 314"/>
                <a:gd name="T7" fmla="*/ 157 h 314"/>
                <a:gd name="T8" fmla="*/ 157 w 314"/>
                <a:gd name="T9" fmla="*/ 314 h 314"/>
                <a:gd name="T10" fmla="*/ 157 w 314"/>
                <a:gd name="T11" fmla="*/ 4 h 314"/>
                <a:gd name="T12" fmla="*/ 4 w 314"/>
                <a:gd name="T13" fmla="*/ 157 h 314"/>
                <a:gd name="T14" fmla="*/ 157 w 314"/>
                <a:gd name="T15" fmla="*/ 310 h 314"/>
                <a:gd name="T16" fmla="*/ 310 w 314"/>
                <a:gd name="T17" fmla="*/ 157 h 314"/>
                <a:gd name="T18" fmla="*/ 157 w 314"/>
                <a:gd name="T19" fmla="*/ 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4" h="314">
                  <a:moveTo>
                    <a:pt x="157" y="314"/>
                  </a:moveTo>
                  <a:cubicBezTo>
                    <a:pt x="70" y="314"/>
                    <a:pt x="0" y="244"/>
                    <a:pt x="0" y="157"/>
                  </a:cubicBezTo>
                  <a:cubicBezTo>
                    <a:pt x="0" y="70"/>
                    <a:pt x="70" y="0"/>
                    <a:pt x="157" y="0"/>
                  </a:cubicBezTo>
                  <a:cubicBezTo>
                    <a:pt x="244" y="0"/>
                    <a:pt x="314" y="70"/>
                    <a:pt x="314" y="157"/>
                  </a:cubicBezTo>
                  <a:cubicBezTo>
                    <a:pt x="314" y="244"/>
                    <a:pt x="244" y="314"/>
                    <a:pt x="157" y="314"/>
                  </a:cubicBezTo>
                  <a:close/>
                  <a:moveTo>
                    <a:pt x="157" y="4"/>
                  </a:moveTo>
                  <a:cubicBezTo>
                    <a:pt x="72" y="4"/>
                    <a:pt x="4" y="72"/>
                    <a:pt x="4" y="157"/>
                  </a:cubicBezTo>
                  <a:cubicBezTo>
                    <a:pt x="4" y="242"/>
                    <a:pt x="72" y="310"/>
                    <a:pt x="157" y="310"/>
                  </a:cubicBezTo>
                  <a:cubicBezTo>
                    <a:pt x="241" y="310"/>
                    <a:pt x="310" y="242"/>
                    <a:pt x="310" y="157"/>
                  </a:cubicBezTo>
                  <a:cubicBezTo>
                    <a:pt x="310" y="72"/>
                    <a:pt x="241" y="4"/>
                    <a:pt x="157" y="4"/>
                  </a:cubicBezTo>
                  <a:close/>
                </a:path>
              </a:pathLst>
            </a:custGeom>
            <a:solidFill>
              <a:srgbClr val="6D6E71"/>
            </a:solidFill>
            <a:ln w="19050">
              <a:solidFill>
                <a:srgbClr val="C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8247856" y="3889376"/>
              <a:ext cx="473075" cy="473075"/>
            </a:xfrm>
            <a:custGeom>
              <a:avLst/>
              <a:gdLst>
                <a:gd name="T0" fmla="*/ 96 w 192"/>
                <a:gd name="T1" fmla="*/ 192 h 192"/>
                <a:gd name="T2" fmla="*/ 0 w 192"/>
                <a:gd name="T3" fmla="*/ 96 h 192"/>
                <a:gd name="T4" fmla="*/ 96 w 192"/>
                <a:gd name="T5" fmla="*/ 0 h 192"/>
                <a:gd name="T6" fmla="*/ 192 w 192"/>
                <a:gd name="T7" fmla="*/ 96 h 192"/>
                <a:gd name="T8" fmla="*/ 96 w 192"/>
                <a:gd name="T9" fmla="*/ 192 h 192"/>
                <a:gd name="T10" fmla="*/ 96 w 192"/>
                <a:gd name="T11" fmla="*/ 12 h 192"/>
                <a:gd name="T12" fmla="*/ 12 w 192"/>
                <a:gd name="T13" fmla="*/ 96 h 192"/>
                <a:gd name="T14" fmla="*/ 96 w 192"/>
                <a:gd name="T15" fmla="*/ 180 h 192"/>
                <a:gd name="T16" fmla="*/ 180 w 192"/>
                <a:gd name="T17" fmla="*/ 96 h 192"/>
                <a:gd name="T18" fmla="*/ 96 w 192"/>
                <a:gd name="T19" fmla="*/ 1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92">
                  <a:moveTo>
                    <a:pt x="96" y="192"/>
                  </a:move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49"/>
                    <a:pt x="149" y="192"/>
                    <a:pt x="96" y="192"/>
                  </a:cubicBezTo>
                  <a:close/>
                  <a:moveTo>
                    <a:pt x="96" y="12"/>
                  </a:moveTo>
                  <a:cubicBezTo>
                    <a:pt x="49" y="12"/>
                    <a:pt x="12" y="49"/>
                    <a:pt x="12" y="96"/>
                  </a:cubicBezTo>
                  <a:cubicBezTo>
                    <a:pt x="12" y="143"/>
                    <a:pt x="49" y="180"/>
                    <a:pt x="96" y="180"/>
                  </a:cubicBezTo>
                  <a:cubicBezTo>
                    <a:pt x="142" y="180"/>
                    <a:pt x="180" y="143"/>
                    <a:pt x="180" y="96"/>
                  </a:cubicBezTo>
                  <a:cubicBezTo>
                    <a:pt x="180" y="49"/>
                    <a:pt x="142" y="12"/>
                    <a:pt x="96" y="1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8373269" y="4014788"/>
              <a:ext cx="222250" cy="2222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419828" y="1816894"/>
            <a:ext cx="127000" cy="1277938"/>
            <a:chOff x="8420894" y="2465388"/>
            <a:chExt cx="127000" cy="1277938"/>
          </a:xfrm>
        </p:grpSpPr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8420894" y="2465388"/>
              <a:ext cx="127000" cy="12858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8479631" y="2509838"/>
              <a:ext cx="9525" cy="1233488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8" name="Freeform 28"/>
          <p:cNvSpPr/>
          <p:nvPr/>
        </p:nvSpPr>
        <p:spPr bwMode="auto">
          <a:xfrm>
            <a:off x="9481740" y="2971007"/>
            <a:ext cx="504825" cy="506413"/>
          </a:xfrm>
          <a:custGeom>
            <a:avLst/>
            <a:gdLst>
              <a:gd name="T0" fmla="*/ 205 w 205"/>
              <a:gd name="T1" fmla="*/ 205 h 205"/>
              <a:gd name="T2" fmla="*/ 201 w 205"/>
              <a:gd name="T3" fmla="*/ 205 h 205"/>
              <a:gd name="T4" fmla="*/ 0 w 205"/>
              <a:gd name="T5" fmla="*/ 4 h 205"/>
              <a:gd name="T6" fmla="*/ 0 w 205"/>
              <a:gd name="T7" fmla="*/ 0 h 205"/>
              <a:gd name="T8" fmla="*/ 205 w 205"/>
              <a:gd name="T9" fmla="*/ 205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5">
                <a:moveTo>
                  <a:pt x="205" y="205"/>
                </a:moveTo>
                <a:cubicBezTo>
                  <a:pt x="201" y="205"/>
                  <a:pt x="201" y="205"/>
                  <a:pt x="201" y="205"/>
                </a:cubicBezTo>
                <a:cubicBezTo>
                  <a:pt x="201" y="94"/>
                  <a:pt x="111" y="4"/>
                  <a:pt x="0" y="4"/>
                </a:cubicBezTo>
                <a:cubicBezTo>
                  <a:pt x="0" y="0"/>
                  <a:pt x="0" y="0"/>
                  <a:pt x="0" y="0"/>
                </a:cubicBezTo>
                <a:cubicBezTo>
                  <a:pt x="113" y="0"/>
                  <a:pt x="205" y="92"/>
                  <a:pt x="205" y="205"/>
                </a:cubicBezTo>
                <a:close/>
              </a:path>
            </a:pathLst>
          </a:custGeom>
          <a:solidFill>
            <a:srgbClr val="6D6E71"/>
          </a:solidFill>
          <a:ln w="19050">
            <a:solidFill>
              <a:srgbClr val="C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814927" y="3224213"/>
            <a:ext cx="777875" cy="774700"/>
            <a:chOff x="4747419" y="3738563"/>
            <a:chExt cx="777875" cy="774700"/>
          </a:xfrm>
        </p:grpSpPr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4747419" y="3738563"/>
              <a:ext cx="777875" cy="774700"/>
            </a:xfrm>
            <a:custGeom>
              <a:avLst/>
              <a:gdLst>
                <a:gd name="T0" fmla="*/ 157 w 315"/>
                <a:gd name="T1" fmla="*/ 314 h 314"/>
                <a:gd name="T2" fmla="*/ 0 w 315"/>
                <a:gd name="T3" fmla="*/ 157 h 314"/>
                <a:gd name="T4" fmla="*/ 157 w 315"/>
                <a:gd name="T5" fmla="*/ 0 h 314"/>
                <a:gd name="T6" fmla="*/ 315 w 315"/>
                <a:gd name="T7" fmla="*/ 157 h 314"/>
                <a:gd name="T8" fmla="*/ 157 w 315"/>
                <a:gd name="T9" fmla="*/ 314 h 314"/>
                <a:gd name="T10" fmla="*/ 157 w 315"/>
                <a:gd name="T11" fmla="*/ 4 h 314"/>
                <a:gd name="T12" fmla="*/ 4 w 315"/>
                <a:gd name="T13" fmla="*/ 157 h 314"/>
                <a:gd name="T14" fmla="*/ 157 w 315"/>
                <a:gd name="T15" fmla="*/ 310 h 314"/>
                <a:gd name="T16" fmla="*/ 311 w 315"/>
                <a:gd name="T17" fmla="*/ 157 h 314"/>
                <a:gd name="T18" fmla="*/ 157 w 315"/>
                <a:gd name="T19" fmla="*/ 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5" h="314">
                  <a:moveTo>
                    <a:pt x="157" y="314"/>
                  </a:moveTo>
                  <a:cubicBezTo>
                    <a:pt x="71" y="314"/>
                    <a:pt x="0" y="244"/>
                    <a:pt x="0" y="157"/>
                  </a:cubicBezTo>
                  <a:cubicBezTo>
                    <a:pt x="0" y="70"/>
                    <a:pt x="71" y="0"/>
                    <a:pt x="157" y="0"/>
                  </a:cubicBezTo>
                  <a:cubicBezTo>
                    <a:pt x="244" y="0"/>
                    <a:pt x="315" y="70"/>
                    <a:pt x="315" y="157"/>
                  </a:cubicBezTo>
                  <a:cubicBezTo>
                    <a:pt x="315" y="244"/>
                    <a:pt x="244" y="314"/>
                    <a:pt x="157" y="314"/>
                  </a:cubicBezTo>
                  <a:close/>
                  <a:moveTo>
                    <a:pt x="157" y="4"/>
                  </a:moveTo>
                  <a:cubicBezTo>
                    <a:pt x="73" y="4"/>
                    <a:pt x="4" y="72"/>
                    <a:pt x="4" y="157"/>
                  </a:cubicBezTo>
                  <a:cubicBezTo>
                    <a:pt x="4" y="242"/>
                    <a:pt x="73" y="310"/>
                    <a:pt x="157" y="310"/>
                  </a:cubicBezTo>
                  <a:cubicBezTo>
                    <a:pt x="242" y="310"/>
                    <a:pt x="311" y="242"/>
                    <a:pt x="311" y="157"/>
                  </a:cubicBezTo>
                  <a:cubicBezTo>
                    <a:pt x="311" y="72"/>
                    <a:pt x="242" y="4"/>
                    <a:pt x="157" y="4"/>
                  </a:cubicBezTo>
                  <a:close/>
                </a:path>
              </a:pathLst>
            </a:custGeom>
            <a:solidFill>
              <a:srgbClr val="6D6E71"/>
            </a:solidFill>
            <a:ln w="19050">
              <a:solidFill>
                <a:srgbClr val="C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4898231" y="3889376"/>
              <a:ext cx="476250" cy="473075"/>
            </a:xfrm>
            <a:custGeom>
              <a:avLst/>
              <a:gdLst>
                <a:gd name="T0" fmla="*/ 96 w 193"/>
                <a:gd name="T1" fmla="*/ 192 h 192"/>
                <a:gd name="T2" fmla="*/ 0 w 193"/>
                <a:gd name="T3" fmla="*/ 96 h 192"/>
                <a:gd name="T4" fmla="*/ 96 w 193"/>
                <a:gd name="T5" fmla="*/ 0 h 192"/>
                <a:gd name="T6" fmla="*/ 193 w 193"/>
                <a:gd name="T7" fmla="*/ 96 h 192"/>
                <a:gd name="T8" fmla="*/ 96 w 193"/>
                <a:gd name="T9" fmla="*/ 192 h 192"/>
                <a:gd name="T10" fmla="*/ 96 w 193"/>
                <a:gd name="T11" fmla="*/ 12 h 192"/>
                <a:gd name="T12" fmla="*/ 12 w 193"/>
                <a:gd name="T13" fmla="*/ 96 h 192"/>
                <a:gd name="T14" fmla="*/ 96 w 193"/>
                <a:gd name="T15" fmla="*/ 180 h 192"/>
                <a:gd name="T16" fmla="*/ 181 w 193"/>
                <a:gd name="T17" fmla="*/ 96 h 192"/>
                <a:gd name="T18" fmla="*/ 96 w 193"/>
                <a:gd name="T19" fmla="*/ 1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2">
                  <a:moveTo>
                    <a:pt x="96" y="192"/>
                  </a:move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50" y="0"/>
                    <a:pt x="193" y="43"/>
                    <a:pt x="193" y="96"/>
                  </a:cubicBezTo>
                  <a:cubicBezTo>
                    <a:pt x="193" y="149"/>
                    <a:pt x="150" y="192"/>
                    <a:pt x="96" y="192"/>
                  </a:cubicBezTo>
                  <a:close/>
                  <a:moveTo>
                    <a:pt x="96" y="12"/>
                  </a:moveTo>
                  <a:cubicBezTo>
                    <a:pt x="50" y="12"/>
                    <a:pt x="12" y="49"/>
                    <a:pt x="12" y="96"/>
                  </a:cubicBezTo>
                  <a:cubicBezTo>
                    <a:pt x="12" y="143"/>
                    <a:pt x="50" y="180"/>
                    <a:pt x="96" y="180"/>
                  </a:cubicBezTo>
                  <a:cubicBezTo>
                    <a:pt x="143" y="180"/>
                    <a:pt x="181" y="143"/>
                    <a:pt x="181" y="96"/>
                  </a:cubicBezTo>
                  <a:cubicBezTo>
                    <a:pt x="181" y="49"/>
                    <a:pt x="143" y="12"/>
                    <a:pt x="96" y="1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5023644" y="4014788"/>
              <a:ext cx="225425" cy="2222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135920" y="1951038"/>
            <a:ext cx="130175" cy="1277938"/>
            <a:chOff x="5068412" y="2465388"/>
            <a:chExt cx="130175" cy="1277938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5068412" y="2465388"/>
              <a:ext cx="130175" cy="12858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130006" y="2509838"/>
              <a:ext cx="9525" cy="1233488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6" name="Freeform 26"/>
          <p:cNvSpPr/>
          <p:nvPr/>
        </p:nvSpPr>
        <p:spPr bwMode="auto">
          <a:xfrm>
            <a:off x="5202277" y="3105151"/>
            <a:ext cx="508000" cy="506413"/>
          </a:xfrm>
          <a:custGeom>
            <a:avLst/>
            <a:gdLst>
              <a:gd name="T0" fmla="*/ 206 w 206"/>
              <a:gd name="T1" fmla="*/ 205 h 205"/>
              <a:gd name="T2" fmla="*/ 202 w 206"/>
              <a:gd name="T3" fmla="*/ 205 h 205"/>
              <a:gd name="T4" fmla="*/ 0 w 206"/>
              <a:gd name="T5" fmla="*/ 4 h 205"/>
              <a:gd name="T6" fmla="*/ 0 w 206"/>
              <a:gd name="T7" fmla="*/ 0 h 205"/>
              <a:gd name="T8" fmla="*/ 206 w 206"/>
              <a:gd name="T9" fmla="*/ 205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5">
                <a:moveTo>
                  <a:pt x="206" y="205"/>
                </a:moveTo>
                <a:cubicBezTo>
                  <a:pt x="202" y="205"/>
                  <a:pt x="202" y="205"/>
                  <a:pt x="202" y="205"/>
                </a:cubicBezTo>
                <a:cubicBezTo>
                  <a:pt x="202" y="94"/>
                  <a:pt x="112" y="4"/>
                  <a:pt x="0" y="4"/>
                </a:cubicBezTo>
                <a:cubicBezTo>
                  <a:pt x="0" y="0"/>
                  <a:pt x="0" y="0"/>
                  <a:pt x="0" y="0"/>
                </a:cubicBezTo>
                <a:cubicBezTo>
                  <a:pt x="114" y="0"/>
                  <a:pt x="206" y="92"/>
                  <a:pt x="206" y="205"/>
                </a:cubicBezTo>
                <a:close/>
              </a:path>
            </a:pathLst>
          </a:custGeom>
          <a:solidFill>
            <a:srgbClr val="6D6E71"/>
          </a:solidFill>
          <a:ln w="19050">
            <a:solidFill>
              <a:srgbClr val="C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61" name="组合 60"/>
          <p:cNvGrpSpPr/>
          <p:nvPr/>
        </p:nvGrpSpPr>
        <p:grpSpPr>
          <a:xfrm>
            <a:off x="5195899" y="-952477"/>
            <a:ext cx="1800202" cy="1800202"/>
            <a:chOff x="5195899" y="-952477"/>
            <a:chExt cx="1800202" cy="1800202"/>
          </a:xfrm>
        </p:grpSpPr>
        <p:sp>
          <p:nvSpPr>
            <p:cNvPr id="62" name="椭圆 61"/>
            <p:cNvSpPr/>
            <p:nvPr/>
          </p:nvSpPr>
          <p:spPr>
            <a:xfrm>
              <a:off x="5195899" y="-952477"/>
              <a:ext cx="1800202" cy="180020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5833987" y="-87673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4" name="矩形 63"/>
          <p:cNvSpPr/>
          <p:nvPr/>
        </p:nvSpPr>
        <p:spPr>
          <a:xfrm>
            <a:off x="1333500" y="6705600"/>
            <a:ext cx="946785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8" name="组合 67"/>
          <p:cNvGrpSpPr/>
          <p:nvPr/>
        </p:nvGrpSpPr>
        <p:grpSpPr>
          <a:xfrm>
            <a:off x="1375050" y="1932702"/>
            <a:ext cx="2669229" cy="824071"/>
            <a:chOff x="2058874" y="1690899"/>
            <a:chExt cx="2669229" cy="824071"/>
          </a:xfrm>
        </p:grpSpPr>
        <p:sp>
          <p:nvSpPr>
            <p:cNvPr id="66" name="矩形 65"/>
            <p:cNvSpPr/>
            <p:nvPr/>
          </p:nvSpPr>
          <p:spPr>
            <a:xfrm>
              <a:off x="2624982" y="1690899"/>
              <a:ext cx="15370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</a:p>
          </p:txBody>
        </p:sp>
        <p:sp>
          <p:nvSpPr>
            <p:cNvPr id="67" name="TextBox 54"/>
            <p:cNvSpPr txBox="1"/>
            <p:nvPr/>
          </p:nvSpPr>
          <p:spPr>
            <a:xfrm>
              <a:off x="2058874" y="2053305"/>
              <a:ext cx="2669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这里，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在此框中选择粘贴，并选择只保留文字。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825870" y="4389186"/>
            <a:ext cx="2669229" cy="824071"/>
            <a:chOff x="2058874" y="1690899"/>
            <a:chExt cx="2669229" cy="824071"/>
          </a:xfrm>
        </p:grpSpPr>
        <p:sp>
          <p:nvSpPr>
            <p:cNvPr id="70" name="矩形 69"/>
            <p:cNvSpPr/>
            <p:nvPr/>
          </p:nvSpPr>
          <p:spPr>
            <a:xfrm>
              <a:off x="2624982" y="1690899"/>
              <a:ext cx="15370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</a:p>
          </p:txBody>
        </p:sp>
        <p:sp>
          <p:nvSpPr>
            <p:cNvPr id="71" name="TextBox 54"/>
            <p:cNvSpPr txBox="1"/>
            <p:nvPr/>
          </p:nvSpPr>
          <p:spPr>
            <a:xfrm>
              <a:off x="2058874" y="2053305"/>
              <a:ext cx="2669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这里，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在此框中选择粘贴，并选择只保留文字。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5731425" y="1932702"/>
            <a:ext cx="2669229" cy="824071"/>
            <a:chOff x="2058874" y="1690899"/>
            <a:chExt cx="2669229" cy="824071"/>
          </a:xfrm>
        </p:grpSpPr>
        <p:sp>
          <p:nvSpPr>
            <p:cNvPr id="73" name="矩形 72"/>
            <p:cNvSpPr/>
            <p:nvPr/>
          </p:nvSpPr>
          <p:spPr>
            <a:xfrm>
              <a:off x="2624982" y="1690899"/>
              <a:ext cx="15370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</a:p>
          </p:txBody>
        </p:sp>
        <p:sp>
          <p:nvSpPr>
            <p:cNvPr id="74" name="TextBox 54"/>
            <p:cNvSpPr txBox="1"/>
            <p:nvPr/>
          </p:nvSpPr>
          <p:spPr>
            <a:xfrm>
              <a:off x="2058874" y="2053305"/>
              <a:ext cx="2669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这里，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在此框中选择粘贴，并选择只保留文字。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8143950" y="4389186"/>
            <a:ext cx="2669229" cy="824071"/>
            <a:chOff x="2058874" y="1690899"/>
            <a:chExt cx="2669229" cy="824071"/>
          </a:xfrm>
        </p:grpSpPr>
        <p:sp>
          <p:nvSpPr>
            <p:cNvPr id="76" name="矩形 75"/>
            <p:cNvSpPr/>
            <p:nvPr/>
          </p:nvSpPr>
          <p:spPr>
            <a:xfrm>
              <a:off x="2624982" y="1690899"/>
              <a:ext cx="15370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</a:p>
          </p:txBody>
        </p:sp>
        <p:sp>
          <p:nvSpPr>
            <p:cNvPr id="77" name="TextBox 54"/>
            <p:cNvSpPr txBox="1"/>
            <p:nvPr/>
          </p:nvSpPr>
          <p:spPr>
            <a:xfrm>
              <a:off x="2058874" y="2053305"/>
              <a:ext cx="2669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这里，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在此框中选择粘贴，并选择只保留文字。</a:t>
              </a:r>
            </a:p>
          </p:txBody>
        </p:sp>
      </p:grpSp>
      <p:sp>
        <p:nvSpPr>
          <p:cNvPr id="78" name="Freeform 11"/>
          <p:cNvSpPr>
            <a:spLocks/>
          </p:cNvSpPr>
          <p:nvPr/>
        </p:nvSpPr>
        <p:spPr bwMode="auto">
          <a:xfrm>
            <a:off x="8755603" y="1827052"/>
            <a:ext cx="507904" cy="505147"/>
          </a:xfrm>
          <a:custGeom>
            <a:avLst/>
            <a:gdLst>
              <a:gd name="T0" fmla="*/ 79 w 156"/>
              <a:gd name="T1" fmla="*/ 155 h 155"/>
              <a:gd name="T2" fmla="*/ 25 w 156"/>
              <a:gd name="T3" fmla="*/ 133 h 155"/>
              <a:gd name="T4" fmla="*/ 4 w 156"/>
              <a:gd name="T5" fmla="*/ 66 h 155"/>
              <a:gd name="T6" fmla="*/ 69 w 156"/>
              <a:gd name="T7" fmla="*/ 3 h 155"/>
              <a:gd name="T8" fmla="*/ 138 w 156"/>
              <a:gd name="T9" fmla="*/ 30 h 155"/>
              <a:gd name="T10" fmla="*/ 138 w 156"/>
              <a:gd name="T11" fmla="*/ 47 h 155"/>
              <a:gd name="T12" fmla="*/ 92 w 156"/>
              <a:gd name="T13" fmla="*/ 97 h 155"/>
              <a:gd name="T14" fmla="*/ 66 w 156"/>
              <a:gd name="T15" fmla="*/ 99 h 155"/>
              <a:gd name="T16" fmla="*/ 36 w 156"/>
              <a:gd name="T17" fmla="*/ 74 h 155"/>
              <a:gd name="T18" fmla="*/ 35 w 156"/>
              <a:gd name="T19" fmla="*/ 65 h 155"/>
              <a:gd name="T20" fmla="*/ 44 w 156"/>
              <a:gd name="T21" fmla="*/ 64 h 155"/>
              <a:gd name="T22" fmla="*/ 74 w 156"/>
              <a:gd name="T23" fmla="*/ 89 h 155"/>
              <a:gd name="T24" fmla="*/ 83 w 156"/>
              <a:gd name="T25" fmla="*/ 88 h 155"/>
              <a:gd name="T26" fmla="*/ 128 w 156"/>
              <a:gd name="T27" fmla="*/ 38 h 155"/>
              <a:gd name="T28" fmla="*/ 71 w 156"/>
              <a:gd name="T29" fmla="*/ 16 h 155"/>
              <a:gd name="T30" fmla="*/ 16 w 156"/>
              <a:gd name="T31" fmla="*/ 68 h 155"/>
              <a:gd name="T32" fmla="*/ 34 w 156"/>
              <a:gd name="T33" fmla="*/ 124 h 155"/>
              <a:gd name="T34" fmla="*/ 90 w 156"/>
              <a:gd name="T35" fmla="*/ 141 h 155"/>
              <a:gd name="T36" fmla="*/ 142 w 156"/>
              <a:gd name="T37" fmla="*/ 86 h 155"/>
              <a:gd name="T38" fmla="*/ 142 w 156"/>
              <a:gd name="T39" fmla="*/ 67 h 155"/>
              <a:gd name="T40" fmla="*/ 140 w 156"/>
              <a:gd name="T41" fmla="*/ 60 h 155"/>
              <a:gd name="T42" fmla="*/ 144 w 156"/>
              <a:gd name="T43" fmla="*/ 52 h 155"/>
              <a:gd name="T44" fmla="*/ 152 w 156"/>
              <a:gd name="T45" fmla="*/ 56 h 155"/>
              <a:gd name="T46" fmla="*/ 154 w 156"/>
              <a:gd name="T47" fmla="*/ 65 h 155"/>
              <a:gd name="T48" fmla="*/ 155 w 156"/>
              <a:gd name="T49" fmla="*/ 87 h 155"/>
              <a:gd name="T50" fmla="*/ 92 w 156"/>
              <a:gd name="T51" fmla="*/ 154 h 155"/>
              <a:gd name="T52" fmla="*/ 79 w 156"/>
              <a:gd name="T53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" h="155">
                <a:moveTo>
                  <a:pt x="79" y="155"/>
                </a:moveTo>
                <a:cubicBezTo>
                  <a:pt x="59" y="155"/>
                  <a:pt x="40" y="147"/>
                  <a:pt x="25" y="133"/>
                </a:cubicBezTo>
                <a:cubicBezTo>
                  <a:pt x="8" y="115"/>
                  <a:pt x="0" y="91"/>
                  <a:pt x="4" y="66"/>
                </a:cubicBezTo>
                <a:cubicBezTo>
                  <a:pt x="9" y="33"/>
                  <a:pt x="36" y="7"/>
                  <a:pt x="69" y="3"/>
                </a:cubicBezTo>
                <a:cubicBezTo>
                  <a:pt x="95" y="0"/>
                  <a:pt x="121" y="10"/>
                  <a:pt x="138" y="30"/>
                </a:cubicBezTo>
                <a:cubicBezTo>
                  <a:pt x="142" y="35"/>
                  <a:pt x="142" y="42"/>
                  <a:pt x="138" y="47"/>
                </a:cubicBezTo>
                <a:cubicBezTo>
                  <a:pt x="92" y="97"/>
                  <a:pt x="92" y="97"/>
                  <a:pt x="92" y="97"/>
                </a:cubicBezTo>
                <a:cubicBezTo>
                  <a:pt x="85" y="105"/>
                  <a:pt x="74" y="105"/>
                  <a:pt x="66" y="99"/>
                </a:cubicBezTo>
                <a:cubicBezTo>
                  <a:pt x="36" y="74"/>
                  <a:pt x="36" y="74"/>
                  <a:pt x="36" y="74"/>
                </a:cubicBezTo>
                <a:cubicBezTo>
                  <a:pt x="33" y="72"/>
                  <a:pt x="33" y="68"/>
                  <a:pt x="35" y="65"/>
                </a:cubicBezTo>
                <a:cubicBezTo>
                  <a:pt x="38" y="62"/>
                  <a:pt x="42" y="62"/>
                  <a:pt x="44" y="64"/>
                </a:cubicBezTo>
                <a:cubicBezTo>
                  <a:pt x="74" y="89"/>
                  <a:pt x="74" y="89"/>
                  <a:pt x="74" y="89"/>
                </a:cubicBezTo>
                <a:cubicBezTo>
                  <a:pt x="77" y="91"/>
                  <a:pt x="81" y="91"/>
                  <a:pt x="83" y="88"/>
                </a:cubicBezTo>
                <a:cubicBezTo>
                  <a:pt x="128" y="38"/>
                  <a:pt x="128" y="38"/>
                  <a:pt x="128" y="38"/>
                </a:cubicBezTo>
                <a:cubicBezTo>
                  <a:pt x="114" y="21"/>
                  <a:pt x="93" y="13"/>
                  <a:pt x="71" y="16"/>
                </a:cubicBezTo>
                <a:cubicBezTo>
                  <a:pt x="43" y="19"/>
                  <a:pt x="21" y="41"/>
                  <a:pt x="16" y="68"/>
                </a:cubicBezTo>
                <a:cubicBezTo>
                  <a:pt x="13" y="89"/>
                  <a:pt x="19" y="109"/>
                  <a:pt x="34" y="124"/>
                </a:cubicBezTo>
                <a:cubicBezTo>
                  <a:pt x="49" y="138"/>
                  <a:pt x="69" y="145"/>
                  <a:pt x="90" y="141"/>
                </a:cubicBezTo>
                <a:cubicBezTo>
                  <a:pt x="117" y="137"/>
                  <a:pt x="139" y="114"/>
                  <a:pt x="142" y="86"/>
                </a:cubicBezTo>
                <a:cubicBezTo>
                  <a:pt x="143" y="80"/>
                  <a:pt x="143" y="73"/>
                  <a:pt x="142" y="67"/>
                </a:cubicBezTo>
                <a:cubicBezTo>
                  <a:pt x="141" y="65"/>
                  <a:pt x="141" y="62"/>
                  <a:pt x="140" y="60"/>
                </a:cubicBezTo>
                <a:cubicBezTo>
                  <a:pt x="139" y="57"/>
                  <a:pt x="141" y="53"/>
                  <a:pt x="144" y="52"/>
                </a:cubicBezTo>
                <a:cubicBezTo>
                  <a:pt x="147" y="51"/>
                  <a:pt x="151" y="53"/>
                  <a:pt x="152" y="56"/>
                </a:cubicBezTo>
                <a:cubicBezTo>
                  <a:pt x="153" y="59"/>
                  <a:pt x="154" y="62"/>
                  <a:pt x="154" y="65"/>
                </a:cubicBezTo>
                <a:cubicBezTo>
                  <a:pt x="155" y="72"/>
                  <a:pt x="156" y="80"/>
                  <a:pt x="155" y="87"/>
                </a:cubicBezTo>
                <a:cubicBezTo>
                  <a:pt x="151" y="121"/>
                  <a:pt x="125" y="149"/>
                  <a:pt x="92" y="154"/>
                </a:cubicBezTo>
                <a:cubicBezTo>
                  <a:pt x="88" y="155"/>
                  <a:pt x="83" y="155"/>
                  <a:pt x="79" y="155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79" name="组合 78"/>
          <p:cNvGrpSpPr/>
          <p:nvPr/>
        </p:nvGrpSpPr>
        <p:grpSpPr>
          <a:xfrm>
            <a:off x="7327331" y="4730538"/>
            <a:ext cx="501022" cy="503771"/>
            <a:chOff x="5942072" y="1276351"/>
            <a:chExt cx="577856" cy="581026"/>
          </a:xfrm>
        </p:grpSpPr>
        <p:sp>
          <p:nvSpPr>
            <p:cNvPr id="80" name="Freeform 18"/>
            <p:cNvSpPr>
              <a:spLocks/>
            </p:cNvSpPr>
            <p:nvPr/>
          </p:nvSpPr>
          <p:spPr bwMode="auto">
            <a:xfrm>
              <a:off x="5942072" y="1276351"/>
              <a:ext cx="577856" cy="581026"/>
            </a:xfrm>
            <a:custGeom>
              <a:avLst/>
              <a:gdLst>
                <a:gd name="T0" fmla="*/ 121 w 154"/>
                <a:gd name="T1" fmla="*/ 155 h 155"/>
                <a:gd name="T2" fmla="*/ 32 w 154"/>
                <a:gd name="T3" fmla="*/ 155 h 155"/>
                <a:gd name="T4" fmla="*/ 20 w 154"/>
                <a:gd name="T5" fmla="*/ 142 h 155"/>
                <a:gd name="T6" fmla="*/ 20 w 154"/>
                <a:gd name="T7" fmla="*/ 91 h 155"/>
                <a:gd name="T8" fmla="*/ 13 w 154"/>
                <a:gd name="T9" fmla="*/ 91 h 155"/>
                <a:gd name="T10" fmla="*/ 2 w 154"/>
                <a:gd name="T11" fmla="*/ 84 h 155"/>
                <a:gd name="T12" fmla="*/ 4 w 154"/>
                <a:gd name="T13" fmla="*/ 71 h 155"/>
                <a:gd name="T14" fmla="*/ 67 w 154"/>
                <a:gd name="T15" fmla="*/ 4 h 155"/>
                <a:gd name="T16" fmla="*/ 77 w 154"/>
                <a:gd name="T17" fmla="*/ 0 h 155"/>
                <a:gd name="T18" fmla="*/ 87 w 154"/>
                <a:gd name="T19" fmla="*/ 4 h 155"/>
                <a:gd name="T20" fmla="*/ 109 w 154"/>
                <a:gd name="T21" fmla="*/ 28 h 155"/>
                <a:gd name="T22" fmla="*/ 109 w 154"/>
                <a:gd name="T23" fmla="*/ 37 h 155"/>
                <a:gd name="T24" fmla="*/ 100 w 154"/>
                <a:gd name="T25" fmla="*/ 36 h 155"/>
                <a:gd name="T26" fmla="*/ 77 w 154"/>
                <a:gd name="T27" fmla="*/ 13 h 155"/>
                <a:gd name="T28" fmla="*/ 13 w 154"/>
                <a:gd name="T29" fmla="*/ 79 h 155"/>
                <a:gd name="T30" fmla="*/ 20 w 154"/>
                <a:gd name="T31" fmla="*/ 79 h 155"/>
                <a:gd name="T32" fmla="*/ 32 w 154"/>
                <a:gd name="T33" fmla="*/ 91 h 155"/>
                <a:gd name="T34" fmla="*/ 32 w 154"/>
                <a:gd name="T35" fmla="*/ 142 h 155"/>
                <a:gd name="T36" fmla="*/ 121 w 154"/>
                <a:gd name="T37" fmla="*/ 142 h 155"/>
                <a:gd name="T38" fmla="*/ 121 w 154"/>
                <a:gd name="T39" fmla="*/ 91 h 155"/>
                <a:gd name="T40" fmla="*/ 134 w 154"/>
                <a:gd name="T41" fmla="*/ 79 h 155"/>
                <a:gd name="T42" fmla="*/ 140 w 154"/>
                <a:gd name="T43" fmla="*/ 79 h 155"/>
                <a:gd name="T44" fmla="*/ 118 w 154"/>
                <a:gd name="T45" fmla="*/ 56 h 155"/>
                <a:gd name="T46" fmla="*/ 119 w 154"/>
                <a:gd name="T47" fmla="*/ 47 h 155"/>
                <a:gd name="T48" fmla="*/ 128 w 154"/>
                <a:gd name="T49" fmla="*/ 47 h 155"/>
                <a:gd name="T50" fmla="*/ 150 w 154"/>
                <a:gd name="T51" fmla="*/ 70 h 155"/>
                <a:gd name="T52" fmla="*/ 152 w 154"/>
                <a:gd name="T53" fmla="*/ 84 h 155"/>
                <a:gd name="T54" fmla="*/ 140 w 154"/>
                <a:gd name="T55" fmla="*/ 91 h 155"/>
                <a:gd name="T56" fmla="*/ 134 w 154"/>
                <a:gd name="T57" fmla="*/ 91 h 155"/>
                <a:gd name="T58" fmla="*/ 134 w 154"/>
                <a:gd name="T59" fmla="*/ 142 h 155"/>
                <a:gd name="T60" fmla="*/ 121 w 154"/>
                <a:gd name="T6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4" h="155">
                  <a:moveTo>
                    <a:pt x="121" y="155"/>
                  </a:moveTo>
                  <a:cubicBezTo>
                    <a:pt x="32" y="155"/>
                    <a:pt x="32" y="155"/>
                    <a:pt x="32" y="155"/>
                  </a:cubicBezTo>
                  <a:cubicBezTo>
                    <a:pt x="25" y="155"/>
                    <a:pt x="20" y="149"/>
                    <a:pt x="20" y="142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8" y="91"/>
                    <a:pt x="4" y="89"/>
                    <a:pt x="2" y="84"/>
                  </a:cubicBezTo>
                  <a:cubicBezTo>
                    <a:pt x="0" y="80"/>
                    <a:pt x="0" y="74"/>
                    <a:pt x="4" y="71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0" y="1"/>
                    <a:pt x="73" y="0"/>
                    <a:pt x="77" y="0"/>
                  </a:cubicBezTo>
                  <a:cubicBezTo>
                    <a:pt x="81" y="0"/>
                    <a:pt x="84" y="1"/>
                    <a:pt x="87" y="4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2" y="30"/>
                    <a:pt x="111" y="34"/>
                    <a:pt x="109" y="37"/>
                  </a:cubicBezTo>
                  <a:cubicBezTo>
                    <a:pt x="106" y="39"/>
                    <a:pt x="102" y="39"/>
                    <a:pt x="100" y="36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27" y="79"/>
                    <a:pt x="32" y="84"/>
                    <a:pt x="32" y="91"/>
                  </a:cubicBezTo>
                  <a:cubicBezTo>
                    <a:pt x="32" y="142"/>
                    <a:pt x="32" y="142"/>
                    <a:pt x="32" y="142"/>
                  </a:cubicBezTo>
                  <a:cubicBezTo>
                    <a:pt x="121" y="142"/>
                    <a:pt x="121" y="142"/>
                    <a:pt x="121" y="142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1" y="84"/>
                    <a:pt x="127" y="79"/>
                    <a:pt x="134" y="79"/>
                  </a:cubicBezTo>
                  <a:cubicBezTo>
                    <a:pt x="140" y="79"/>
                    <a:pt x="140" y="79"/>
                    <a:pt x="140" y="79"/>
                  </a:cubicBezTo>
                  <a:cubicBezTo>
                    <a:pt x="118" y="56"/>
                    <a:pt x="118" y="56"/>
                    <a:pt x="118" y="56"/>
                  </a:cubicBezTo>
                  <a:cubicBezTo>
                    <a:pt x="116" y="53"/>
                    <a:pt x="116" y="49"/>
                    <a:pt x="119" y="47"/>
                  </a:cubicBezTo>
                  <a:cubicBezTo>
                    <a:pt x="121" y="44"/>
                    <a:pt x="125" y="44"/>
                    <a:pt x="128" y="47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53" y="74"/>
                    <a:pt x="154" y="80"/>
                    <a:pt x="152" y="84"/>
                  </a:cubicBezTo>
                  <a:cubicBezTo>
                    <a:pt x="150" y="89"/>
                    <a:pt x="145" y="91"/>
                    <a:pt x="140" y="91"/>
                  </a:cubicBezTo>
                  <a:cubicBezTo>
                    <a:pt x="134" y="91"/>
                    <a:pt x="134" y="91"/>
                    <a:pt x="134" y="91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34" y="149"/>
                    <a:pt x="128" y="155"/>
                    <a:pt x="121" y="15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19"/>
            <p:cNvSpPr>
              <a:spLocks noEditPoints="1"/>
            </p:cNvSpPr>
            <p:nvPr/>
          </p:nvSpPr>
          <p:spPr bwMode="auto">
            <a:xfrm>
              <a:off x="6134162" y="1595439"/>
              <a:ext cx="190502" cy="261938"/>
            </a:xfrm>
            <a:custGeom>
              <a:avLst/>
              <a:gdLst>
                <a:gd name="T0" fmla="*/ 39 w 51"/>
                <a:gd name="T1" fmla="*/ 70 h 70"/>
                <a:gd name="T2" fmla="*/ 13 w 51"/>
                <a:gd name="T3" fmla="*/ 70 h 70"/>
                <a:gd name="T4" fmla="*/ 0 w 51"/>
                <a:gd name="T5" fmla="*/ 57 h 70"/>
                <a:gd name="T6" fmla="*/ 0 w 51"/>
                <a:gd name="T7" fmla="*/ 13 h 70"/>
                <a:gd name="T8" fmla="*/ 13 w 51"/>
                <a:gd name="T9" fmla="*/ 0 h 70"/>
                <a:gd name="T10" fmla="*/ 39 w 51"/>
                <a:gd name="T11" fmla="*/ 0 h 70"/>
                <a:gd name="T12" fmla="*/ 51 w 51"/>
                <a:gd name="T13" fmla="*/ 13 h 70"/>
                <a:gd name="T14" fmla="*/ 51 w 51"/>
                <a:gd name="T15" fmla="*/ 57 h 70"/>
                <a:gd name="T16" fmla="*/ 39 w 51"/>
                <a:gd name="T17" fmla="*/ 70 h 70"/>
                <a:gd name="T18" fmla="*/ 13 w 51"/>
                <a:gd name="T19" fmla="*/ 13 h 70"/>
                <a:gd name="T20" fmla="*/ 13 w 51"/>
                <a:gd name="T21" fmla="*/ 57 h 70"/>
                <a:gd name="T22" fmla="*/ 39 w 51"/>
                <a:gd name="T23" fmla="*/ 57 h 70"/>
                <a:gd name="T24" fmla="*/ 39 w 51"/>
                <a:gd name="T25" fmla="*/ 13 h 70"/>
                <a:gd name="T26" fmla="*/ 13 w 51"/>
                <a:gd name="T27" fmla="*/ 1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39" y="70"/>
                  </a:moveTo>
                  <a:cubicBezTo>
                    <a:pt x="13" y="70"/>
                    <a:pt x="13" y="70"/>
                    <a:pt x="13" y="70"/>
                  </a:cubicBezTo>
                  <a:cubicBezTo>
                    <a:pt x="6" y="70"/>
                    <a:pt x="0" y="64"/>
                    <a:pt x="0" y="5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6" y="0"/>
                    <a:pt x="51" y="6"/>
                    <a:pt x="51" y="13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1" y="64"/>
                    <a:pt x="46" y="70"/>
                    <a:pt x="39" y="70"/>
                  </a:cubicBezTo>
                  <a:moveTo>
                    <a:pt x="13" y="13"/>
                  </a:moveTo>
                  <a:cubicBezTo>
                    <a:pt x="13" y="57"/>
                    <a:pt x="13" y="57"/>
                    <a:pt x="13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13"/>
                    <a:pt x="39" y="13"/>
                    <a:pt x="39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0"/>
            <p:cNvSpPr>
              <a:spLocks/>
            </p:cNvSpPr>
            <p:nvPr/>
          </p:nvSpPr>
          <p:spPr bwMode="auto">
            <a:xfrm>
              <a:off x="6016686" y="1309689"/>
              <a:ext cx="142876" cy="192088"/>
            </a:xfrm>
            <a:custGeom>
              <a:avLst/>
              <a:gdLst>
                <a:gd name="T0" fmla="*/ 6 w 38"/>
                <a:gd name="T1" fmla="*/ 51 h 51"/>
                <a:gd name="T2" fmla="*/ 0 w 38"/>
                <a:gd name="T3" fmla="*/ 44 h 51"/>
                <a:gd name="T4" fmla="*/ 0 w 38"/>
                <a:gd name="T5" fmla="*/ 16 h 51"/>
                <a:gd name="T6" fmla="*/ 12 w 38"/>
                <a:gd name="T7" fmla="*/ 0 h 51"/>
                <a:gd name="T8" fmla="*/ 25 w 38"/>
                <a:gd name="T9" fmla="*/ 0 h 51"/>
                <a:gd name="T10" fmla="*/ 38 w 38"/>
                <a:gd name="T11" fmla="*/ 16 h 51"/>
                <a:gd name="T12" fmla="*/ 38 w 38"/>
                <a:gd name="T13" fmla="*/ 19 h 51"/>
                <a:gd name="T14" fmla="*/ 31 w 38"/>
                <a:gd name="T15" fmla="*/ 25 h 51"/>
                <a:gd name="T16" fmla="*/ 25 w 38"/>
                <a:gd name="T17" fmla="*/ 19 h 51"/>
                <a:gd name="T18" fmla="*/ 25 w 38"/>
                <a:gd name="T19" fmla="*/ 16 h 51"/>
                <a:gd name="T20" fmla="*/ 24 w 38"/>
                <a:gd name="T21" fmla="*/ 13 h 51"/>
                <a:gd name="T22" fmla="*/ 13 w 38"/>
                <a:gd name="T23" fmla="*/ 13 h 51"/>
                <a:gd name="T24" fmla="*/ 12 w 38"/>
                <a:gd name="T25" fmla="*/ 16 h 51"/>
                <a:gd name="T26" fmla="*/ 12 w 38"/>
                <a:gd name="T27" fmla="*/ 44 h 51"/>
                <a:gd name="T28" fmla="*/ 6 w 38"/>
                <a:gd name="T2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51">
                  <a:moveTo>
                    <a:pt x="6" y="51"/>
                  </a:moveTo>
                  <a:cubicBezTo>
                    <a:pt x="3" y="51"/>
                    <a:pt x="0" y="48"/>
                    <a:pt x="0" y="4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5" y="0"/>
                    <a:pt x="1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8" y="7"/>
                    <a:pt x="38" y="16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22"/>
                    <a:pt x="35" y="25"/>
                    <a:pt x="31" y="25"/>
                  </a:cubicBezTo>
                  <a:cubicBezTo>
                    <a:pt x="28" y="25"/>
                    <a:pt x="25" y="22"/>
                    <a:pt x="25" y="19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4"/>
                    <a:pt x="25" y="13"/>
                    <a:pt x="24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2" y="14"/>
                    <a:pt x="12" y="16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8"/>
                    <a:pt x="10" y="51"/>
                    <a:pt x="6" y="5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2967178" y="4725988"/>
            <a:ext cx="498268" cy="496888"/>
            <a:chOff x="6993008" y="1284289"/>
            <a:chExt cx="574680" cy="573088"/>
          </a:xfrm>
        </p:grpSpPr>
        <p:sp>
          <p:nvSpPr>
            <p:cNvPr id="84" name="Freeform 31"/>
            <p:cNvSpPr>
              <a:spLocks/>
            </p:cNvSpPr>
            <p:nvPr/>
          </p:nvSpPr>
          <p:spPr bwMode="auto">
            <a:xfrm>
              <a:off x="6993008" y="1381126"/>
              <a:ext cx="142876" cy="236538"/>
            </a:xfrm>
            <a:custGeom>
              <a:avLst/>
              <a:gdLst>
                <a:gd name="T0" fmla="*/ 32 w 38"/>
                <a:gd name="T1" fmla="*/ 63 h 63"/>
                <a:gd name="T2" fmla="*/ 0 w 38"/>
                <a:gd name="T3" fmla="*/ 32 h 63"/>
                <a:gd name="T4" fmla="*/ 32 w 38"/>
                <a:gd name="T5" fmla="*/ 0 h 63"/>
                <a:gd name="T6" fmla="*/ 38 w 38"/>
                <a:gd name="T7" fmla="*/ 6 h 63"/>
                <a:gd name="T8" fmla="*/ 32 w 38"/>
                <a:gd name="T9" fmla="*/ 13 h 63"/>
                <a:gd name="T10" fmla="*/ 13 w 38"/>
                <a:gd name="T11" fmla="*/ 32 h 63"/>
                <a:gd name="T12" fmla="*/ 32 w 38"/>
                <a:gd name="T13" fmla="*/ 51 h 63"/>
                <a:gd name="T14" fmla="*/ 38 w 38"/>
                <a:gd name="T15" fmla="*/ 57 h 63"/>
                <a:gd name="T16" fmla="*/ 32 w 38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3">
                  <a:moveTo>
                    <a:pt x="32" y="63"/>
                  </a:moveTo>
                  <a:cubicBezTo>
                    <a:pt x="14" y="63"/>
                    <a:pt x="0" y="49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35" y="0"/>
                    <a:pt x="38" y="3"/>
                    <a:pt x="38" y="6"/>
                  </a:cubicBezTo>
                  <a:cubicBezTo>
                    <a:pt x="38" y="10"/>
                    <a:pt x="35" y="13"/>
                    <a:pt x="32" y="13"/>
                  </a:cubicBezTo>
                  <a:cubicBezTo>
                    <a:pt x="21" y="13"/>
                    <a:pt x="13" y="21"/>
                    <a:pt x="13" y="32"/>
                  </a:cubicBezTo>
                  <a:cubicBezTo>
                    <a:pt x="13" y="42"/>
                    <a:pt x="21" y="51"/>
                    <a:pt x="32" y="51"/>
                  </a:cubicBezTo>
                  <a:cubicBezTo>
                    <a:pt x="35" y="51"/>
                    <a:pt x="38" y="54"/>
                    <a:pt x="38" y="57"/>
                  </a:cubicBezTo>
                  <a:cubicBezTo>
                    <a:pt x="38" y="61"/>
                    <a:pt x="35" y="63"/>
                    <a:pt x="32" y="6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32"/>
            <p:cNvSpPr>
              <a:spLocks/>
            </p:cNvSpPr>
            <p:nvPr/>
          </p:nvSpPr>
          <p:spPr bwMode="auto">
            <a:xfrm>
              <a:off x="7424812" y="1381126"/>
              <a:ext cx="142876" cy="236538"/>
            </a:xfrm>
            <a:custGeom>
              <a:avLst/>
              <a:gdLst>
                <a:gd name="T0" fmla="*/ 6 w 38"/>
                <a:gd name="T1" fmla="*/ 63 h 63"/>
                <a:gd name="T2" fmla="*/ 0 w 38"/>
                <a:gd name="T3" fmla="*/ 57 h 63"/>
                <a:gd name="T4" fmla="*/ 6 w 38"/>
                <a:gd name="T5" fmla="*/ 51 h 63"/>
                <a:gd name="T6" fmla="*/ 25 w 38"/>
                <a:gd name="T7" fmla="*/ 32 h 63"/>
                <a:gd name="T8" fmla="*/ 6 w 38"/>
                <a:gd name="T9" fmla="*/ 13 h 63"/>
                <a:gd name="T10" fmla="*/ 0 w 38"/>
                <a:gd name="T11" fmla="*/ 6 h 63"/>
                <a:gd name="T12" fmla="*/ 6 w 38"/>
                <a:gd name="T13" fmla="*/ 0 h 63"/>
                <a:gd name="T14" fmla="*/ 38 w 38"/>
                <a:gd name="T15" fmla="*/ 32 h 63"/>
                <a:gd name="T16" fmla="*/ 6 w 38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3">
                  <a:moveTo>
                    <a:pt x="6" y="63"/>
                  </a:moveTo>
                  <a:cubicBezTo>
                    <a:pt x="2" y="63"/>
                    <a:pt x="0" y="61"/>
                    <a:pt x="0" y="57"/>
                  </a:cubicBezTo>
                  <a:cubicBezTo>
                    <a:pt x="0" y="54"/>
                    <a:pt x="2" y="51"/>
                    <a:pt x="6" y="51"/>
                  </a:cubicBezTo>
                  <a:cubicBezTo>
                    <a:pt x="16" y="51"/>
                    <a:pt x="25" y="42"/>
                    <a:pt x="25" y="32"/>
                  </a:cubicBezTo>
                  <a:cubicBezTo>
                    <a:pt x="25" y="21"/>
                    <a:pt x="16" y="13"/>
                    <a:pt x="6" y="13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3" y="0"/>
                    <a:pt x="38" y="14"/>
                    <a:pt x="38" y="32"/>
                  </a:cubicBezTo>
                  <a:cubicBezTo>
                    <a:pt x="38" y="49"/>
                    <a:pt x="23" y="63"/>
                    <a:pt x="6" y="6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33"/>
            <p:cNvSpPr>
              <a:spLocks/>
            </p:cNvSpPr>
            <p:nvPr/>
          </p:nvSpPr>
          <p:spPr bwMode="auto">
            <a:xfrm>
              <a:off x="7091434" y="1284289"/>
              <a:ext cx="379416" cy="573088"/>
            </a:xfrm>
            <a:custGeom>
              <a:avLst/>
              <a:gdLst>
                <a:gd name="T0" fmla="*/ 50 w 101"/>
                <a:gd name="T1" fmla="*/ 153 h 153"/>
                <a:gd name="T2" fmla="*/ 44 w 101"/>
                <a:gd name="T3" fmla="*/ 147 h 153"/>
                <a:gd name="T4" fmla="*/ 44 w 101"/>
                <a:gd name="T5" fmla="*/ 115 h 153"/>
                <a:gd name="T6" fmla="*/ 50 w 101"/>
                <a:gd name="T7" fmla="*/ 109 h 153"/>
                <a:gd name="T8" fmla="*/ 51 w 101"/>
                <a:gd name="T9" fmla="*/ 109 h 153"/>
                <a:gd name="T10" fmla="*/ 89 w 101"/>
                <a:gd name="T11" fmla="*/ 64 h 153"/>
                <a:gd name="T12" fmla="*/ 89 w 101"/>
                <a:gd name="T13" fmla="*/ 13 h 153"/>
                <a:gd name="T14" fmla="*/ 12 w 101"/>
                <a:gd name="T15" fmla="*/ 13 h 153"/>
                <a:gd name="T16" fmla="*/ 12 w 101"/>
                <a:gd name="T17" fmla="*/ 64 h 153"/>
                <a:gd name="T18" fmla="*/ 22 w 101"/>
                <a:gd name="T19" fmla="*/ 95 h 153"/>
                <a:gd name="T20" fmla="*/ 25 w 101"/>
                <a:gd name="T21" fmla="*/ 99 h 153"/>
                <a:gd name="T22" fmla="*/ 32 w 101"/>
                <a:gd name="T23" fmla="*/ 104 h 153"/>
                <a:gd name="T24" fmla="*/ 34 w 101"/>
                <a:gd name="T25" fmla="*/ 112 h 153"/>
                <a:gd name="T26" fmla="*/ 25 w 101"/>
                <a:gd name="T27" fmla="*/ 115 h 153"/>
                <a:gd name="T28" fmla="*/ 16 w 101"/>
                <a:gd name="T29" fmla="*/ 108 h 153"/>
                <a:gd name="T30" fmla="*/ 11 w 101"/>
                <a:gd name="T31" fmla="*/ 102 h 153"/>
                <a:gd name="T32" fmla="*/ 0 w 101"/>
                <a:gd name="T33" fmla="*/ 64 h 153"/>
                <a:gd name="T34" fmla="*/ 0 w 101"/>
                <a:gd name="T35" fmla="*/ 13 h 153"/>
                <a:gd name="T36" fmla="*/ 12 w 101"/>
                <a:gd name="T37" fmla="*/ 0 h 153"/>
                <a:gd name="T38" fmla="*/ 89 w 101"/>
                <a:gd name="T39" fmla="*/ 0 h 153"/>
                <a:gd name="T40" fmla="*/ 101 w 101"/>
                <a:gd name="T41" fmla="*/ 13 h 153"/>
                <a:gd name="T42" fmla="*/ 101 w 101"/>
                <a:gd name="T43" fmla="*/ 64 h 153"/>
                <a:gd name="T44" fmla="*/ 57 w 101"/>
                <a:gd name="T45" fmla="*/ 121 h 153"/>
                <a:gd name="T46" fmla="*/ 57 w 101"/>
                <a:gd name="T47" fmla="*/ 147 h 153"/>
                <a:gd name="T48" fmla="*/ 50 w 101"/>
                <a:gd name="T49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1" h="153">
                  <a:moveTo>
                    <a:pt x="50" y="153"/>
                  </a:moveTo>
                  <a:cubicBezTo>
                    <a:pt x="47" y="153"/>
                    <a:pt x="44" y="150"/>
                    <a:pt x="44" y="147"/>
                  </a:cubicBezTo>
                  <a:cubicBezTo>
                    <a:pt x="44" y="115"/>
                    <a:pt x="44" y="115"/>
                    <a:pt x="44" y="115"/>
                  </a:cubicBezTo>
                  <a:cubicBezTo>
                    <a:pt x="44" y="111"/>
                    <a:pt x="47" y="109"/>
                    <a:pt x="50" y="109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77" y="108"/>
                    <a:pt x="89" y="86"/>
                    <a:pt x="89" y="64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76"/>
                    <a:pt x="16" y="87"/>
                    <a:pt x="22" y="95"/>
                  </a:cubicBezTo>
                  <a:cubicBezTo>
                    <a:pt x="23" y="96"/>
                    <a:pt x="24" y="98"/>
                    <a:pt x="25" y="99"/>
                  </a:cubicBezTo>
                  <a:cubicBezTo>
                    <a:pt x="27" y="101"/>
                    <a:pt x="29" y="102"/>
                    <a:pt x="32" y="104"/>
                  </a:cubicBezTo>
                  <a:cubicBezTo>
                    <a:pt x="35" y="106"/>
                    <a:pt x="36" y="109"/>
                    <a:pt x="34" y="112"/>
                  </a:cubicBezTo>
                  <a:cubicBezTo>
                    <a:pt x="32" y="116"/>
                    <a:pt x="28" y="117"/>
                    <a:pt x="25" y="115"/>
                  </a:cubicBezTo>
                  <a:cubicBezTo>
                    <a:pt x="22" y="113"/>
                    <a:pt x="19" y="111"/>
                    <a:pt x="16" y="108"/>
                  </a:cubicBezTo>
                  <a:cubicBezTo>
                    <a:pt x="15" y="106"/>
                    <a:pt x="13" y="104"/>
                    <a:pt x="11" y="102"/>
                  </a:cubicBezTo>
                  <a:cubicBezTo>
                    <a:pt x="4" y="92"/>
                    <a:pt x="0" y="79"/>
                    <a:pt x="0" y="6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6" y="0"/>
                    <a:pt x="101" y="6"/>
                    <a:pt x="101" y="13"/>
                  </a:cubicBezTo>
                  <a:cubicBezTo>
                    <a:pt x="101" y="64"/>
                    <a:pt x="101" y="64"/>
                    <a:pt x="101" y="64"/>
                  </a:cubicBezTo>
                  <a:cubicBezTo>
                    <a:pt x="101" y="95"/>
                    <a:pt x="83" y="118"/>
                    <a:pt x="57" y="121"/>
                  </a:cubicBezTo>
                  <a:cubicBezTo>
                    <a:pt x="57" y="147"/>
                    <a:pt x="57" y="147"/>
                    <a:pt x="57" y="147"/>
                  </a:cubicBezTo>
                  <a:cubicBezTo>
                    <a:pt x="57" y="150"/>
                    <a:pt x="54" y="153"/>
                    <a:pt x="50" y="15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34"/>
            <p:cNvSpPr>
              <a:spLocks/>
            </p:cNvSpPr>
            <p:nvPr/>
          </p:nvSpPr>
          <p:spPr bwMode="auto">
            <a:xfrm>
              <a:off x="7162872" y="1809752"/>
              <a:ext cx="236540" cy="47625"/>
            </a:xfrm>
            <a:custGeom>
              <a:avLst/>
              <a:gdLst>
                <a:gd name="T0" fmla="*/ 57 w 63"/>
                <a:gd name="T1" fmla="*/ 13 h 13"/>
                <a:gd name="T2" fmla="*/ 6 w 63"/>
                <a:gd name="T3" fmla="*/ 13 h 13"/>
                <a:gd name="T4" fmla="*/ 0 w 63"/>
                <a:gd name="T5" fmla="*/ 7 h 13"/>
                <a:gd name="T6" fmla="*/ 6 w 63"/>
                <a:gd name="T7" fmla="*/ 0 h 13"/>
                <a:gd name="T8" fmla="*/ 57 w 63"/>
                <a:gd name="T9" fmla="*/ 0 h 13"/>
                <a:gd name="T10" fmla="*/ 63 w 63"/>
                <a:gd name="T11" fmla="*/ 7 h 13"/>
                <a:gd name="T12" fmla="*/ 57 w 63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3">
                  <a:moveTo>
                    <a:pt x="57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0" y="0"/>
                    <a:pt x="63" y="3"/>
                    <a:pt x="63" y="7"/>
                  </a:cubicBezTo>
                  <a:cubicBezTo>
                    <a:pt x="63" y="10"/>
                    <a:pt x="60" y="13"/>
                    <a:pt x="57" y="1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4509609" y="1932702"/>
            <a:ext cx="412930" cy="496888"/>
            <a:chOff x="7042221" y="2286003"/>
            <a:chExt cx="476255" cy="573088"/>
          </a:xfrm>
        </p:grpSpPr>
        <p:sp>
          <p:nvSpPr>
            <p:cNvPr id="89" name="Freeform 49"/>
            <p:cNvSpPr>
              <a:spLocks/>
            </p:cNvSpPr>
            <p:nvPr/>
          </p:nvSpPr>
          <p:spPr bwMode="auto">
            <a:xfrm>
              <a:off x="7042221" y="2286003"/>
              <a:ext cx="476255" cy="573088"/>
            </a:xfrm>
            <a:custGeom>
              <a:avLst/>
              <a:gdLst>
                <a:gd name="T0" fmla="*/ 63 w 127"/>
                <a:gd name="T1" fmla="*/ 153 h 153"/>
                <a:gd name="T2" fmla="*/ 59 w 127"/>
                <a:gd name="T3" fmla="*/ 151 h 153"/>
                <a:gd name="T4" fmla="*/ 59 w 127"/>
                <a:gd name="T5" fmla="*/ 142 h 153"/>
                <a:gd name="T6" fmla="*/ 114 w 127"/>
                <a:gd name="T7" fmla="*/ 64 h 153"/>
                <a:gd name="T8" fmla="*/ 63 w 127"/>
                <a:gd name="T9" fmla="*/ 13 h 153"/>
                <a:gd name="T10" fmla="*/ 13 w 127"/>
                <a:gd name="T11" fmla="*/ 64 h 153"/>
                <a:gd name="T12" fmla="*/ 45 w 127"/>
                <a:gd name="T13" fmla="*/ 119 h 153"/>
                <a:gd name="T14" fmla="*/ 48 w 127"/>
                <a:gd name="T15" fmla="*/ 123 h 153"/>
                <a:gd name="T16" fmla="*/ 48 w 127"/>
                <a:gd name="T17" fmla="*/ 132 h 153"/>
                <a:gd name="T18" fmla="*/ 39 w 127"/>
                <a:gd name="T19" fmla="*/ 131 h 153"/>
                <a:gd name="T20" fmla="*/ 35 w 127"/>
                <a:gd name="T21" fmla="*/ 127 h 153"/>
                <a:gd name="T22" fmla="*/ 0 w 127"/>
                <a:gd name="T23" fmla="*/ 64 h 153"/>
                <a:gd name="T24" fmla="*/ 63 w 127"/>
                <a:gd name="T25" fmla="*/ 0 h 153"/>
                <a:gd name="T26" fmla="*/ 127 w 127"/>
                <a:gd name="T27" fmla="*/ 64 h 153"/>
                <a:gd name="T28" fmla="*/ 68 w 127"/>
                <a:gd name="T29" fmla="*/ 151 h 153"/>
                <a:gd name="T30" fmla="*/ 63 w 127"/>
                <a:gd name="T31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153">
                  <a:moveTo>
                    <a:pt x="63" y="153"/>
                  </a:moveTo>
                  <a:cubicBezTo>
                    <a:pt x="62" y="153"/>
                    <a:pt x="60" y="152"/>
                    <a:pt x="59" y="151"/>
                  </a:cubicBezTo>
                  <a:cubicBezTo>
                    <a:pt x="56" y="148"/>
                    <a:pt x="56" y="144"/>
                    <a:pt x="59" y="142"/>
                  </a:cubicBezTo>
                  <a:cubicBezTo>
                    <a:pt x="85" y="118"/>
                    <a:pt x="114" y="83"/>
                    <a:pt x="114" y="64"/>
                  </a:cubicBezTo>
                  <a:cubicBezTo>
                    <a:pt x="114" y="36"/>
                    <a:pt x="91" y="13"/>
                    <a:pt x="63" y="13"/>
                  </a:cubicBezTo>
                  <a:cubicBezTo>
                    <a:pt x="35" y="13"/>
                    <a:pt x="13" y="36"/>
                    <a:pt x="13" y="64"/>
                  </a:cubicBezTo>
                  <a:cubicBezTo>
                    <a:pt x="13" y="76"/>
                    <a:pt x="24" y="96"/>
                    <a:pt x="45" y="119"/>
                  </a:cubicBezTo>
                  <a:cubicBezTo>
                    <a:pt x="46" y="120"/>
                    <a:pt x="47" y="121"/>
                    <a:pt x="48" y="123"/>
                  </a:cubicBezTo>
                  <a:cubicBezTo>
                    <a:pt x="51" y="125"/>
                    <a:pt x="51" y="129"/>
                    <a:pt x="48" y="132"/>
                  </a:cubicBezTo>
                  <a:cubicBezTo>
                    <a:pt x="46" y="134"/>
                    <a:pt x="42" y="134"/>
                    <a:pt x="39" y="131"/>
                  </a:cubicBezTo>
                  <a:cubicBezTo>
                    <a:pt x="38" y="130"/>
                    <a:pt x="37" y="129"/>
                    <a:pt x="35" y="127"/>
                  </a:cubicBezTo>
                  <a:cubicBezTo>
                    <a:pt x="12" y="101"/>
                    <a:pt x="0" y="80"/>
                    <a:pt x="0" y="64"/>
                  </a:cubicBezTo>
                  <a:cubicBezTo>
                    <a:pt x="0" y="29"/>
                    <a:pt x="28" y="0"/>
                    <a:pt x="63" y="0"/>
                  </a:cubicBezTo>
                  <a:cubicBezTo>
                    <a:pt x="98" y="0"/>
                    <a:pt x="127" y="29"/>
                    <a:pt x="127" y="64"/>
                  </a:cubicBezTo>
                  <a:cubicBezTo>
                    <a:pt x="127" y="92"/>
                    <a:pt x="86" y="134"/>
                    <a:pt x="68" y="151"/>
                  </a:cubicBezTo>
                  <a:cubicBezTo>
                    <a:pt x="67" y="152"/>
                    <a:pt x="65" y="153"/>
                    <a:pt x="63" y="15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50"/>
            <p:cNvSpPr>
              <a:spLocks noEditPoints="1"/>
            </p:cNvSpPr>
            <p:nvPr/>
          </p:nvSpPr>
          <p:spPr bwMode="auto">
            <a:xfrm>
              <a:off x="7196210" y="2439990"/>
              <a:ext cx="168277" cy="171450"/>
            </a:xfrm>
            <a:custGeom>
              <a:avLst/>
              <a:gdLst>
                <a:gd name="T0" fmla="*/ 22 w 45"/>
                <a:gd name="T1" fmla="*/ 46 h 46"/>
                <a:gd name="T2" fmla="*/ 0 w 45"/>
                <a:gd name="T3" fmla="*/ 23 h 46"/>
                <a:gd name="T4" fmla="*/ 22 w 45"/>
                <a:gd name="T5" fmla="*/ 0 h 46"/>
                <a:gd name="T6" fmla="*/ 45 w 45"/>
                <a:gd name="T7" fmla="*/ 23 h 46"/>
                <a:gd name="T8" fmla="*/ 22 w 45"/>
                <a:gd name="T9" fmla="*/ 46 h 46"/>
                <a:gd name="T10" fmla="*/ 22 w 45"/>
                <a:gd name="T11" fmla="*/ 13 h 46"/>
                <a:gd name="T12" fmla="*/ 12 w 45"/>
                <a:gd name="T13" fmla="*/ 23 h 46"/>
                <a:gd name="T14" fmla="*/ 22 w 45"/>
                <a:gd name="T15" fmla="*/ 33 h 46"/>
                <a:gd name="T16" fmla="*/ 32 w 45"/>
                <a:gd name="T17" fmla="*/ 23 h 46"/>
                <a:gd name="T18" fmla="*/ 22 w 45"/>
                <a:gd name="T19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cubicBezTo>
                    <a:pt x="45" y="35"/>
                    <a:pt x="35" y="46"/>
                    <a:pt x="22" y="46"/>
                  </a:cubicBezTo>
                  <a:moveTo>
                    <a:pt x="22" y="13"/>
                  </a:moveTo>
                  <a:cubicBezTo>
                    <a:pt x="17" y="13"/>
                    <a:pt x="12" y="17"/>
                    <a:pt x="12" y="23"/>
                  </a:cubicBezTo>
                  <a:cubicBezTo>
                    <a:pt x="12" y="28"/>
                    <a:pt x="17" y="33"/>
                    <a:pt x="22" y="33"/>
                  </a:cubicBezTo>
                  <a:cubicBezTo>
                    <a:pt x="28" y="33"/>
                    <a:pt x="32" y="28"/>
                    <a:pt x="32" y="23"/>
                  </a:cubicBezTo>
                  <a:cubicBezTo>
                    <a:pt x="32" y="17"/>
                    <a:pt x="28" y="13"/>
                    <a:pt x="22" y="1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85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5195899" y="-952477"/>
            <a:ext cx="1800202" cy="1800202"/>
            <a:chOff x="5195899" y="-952477"/>
            <a:chExt cx="1800202" cy="1800202"/>
          </a:xfrm>
        </p:grpSpPr>
        <p:sp>
          <p:nvSpPr>
            <p:cNvPr id="62" name="椭圆 61"/>
            <p:cNvSpPr/>
            <p:nvPr/>
          </p:nvSpPr>
          <p:spPr>
            <a:xfrm>
              <a:off x="5195899" y="-952477"/>
              <a:ext cx="1800202" cy="180020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5833987" y="-87673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4" name="矩形 63"/>
          <p:cNvSpPr/>
          <p:nvPr/>
        </p:nvSpPr>
        <p:spPr>
          <a:xfrm>
            <a:off x="1333500" y="6705600"/>
            <a:ext cx="946785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Freeform 5"/>
          <p:cNvSpPr/>
          <p:nvPr/>
        </p:nvSpPr>
        <p:spPr bwMode="auto">
          <a:xfrm>
            <a:off x="8257456" y="3003462"/>
            <a:ext cx="2717296" cy="2175642"/>
          </a:xfrm>
          <a:custGeom>
            <a:avLst/>
            <a:gdLst>
              <a:gd name="T0" fmla="*/ 488 w 891"/>
              <a:gd name="T1" fmla="*/ 244 h 712"/>
              <a:gd name="T2" fmla="*/ 488 w 891"/>
              <a:gd name="T3" fmla="*/ 469 h 712"/>
              <a:gd name="T4" fmla="*/ 341 w 891"/>
              <a:gd name="T5" fmla="*/ 693 h 712"/>
              <a:gd name="T6" fmla="*/ 244 w 891"/>
              <a:gd name="T7" fmla="*/ 712 h 712"/>
              <a:gd name="T8" fmla="*/ 146 w 891"/>
              <a:gd name="T9" fmla="*/ 693 h 712"/>
              <a:gd name="T10" fmla="*/ 0 w 891"/>
              <a:gd name="T11" fmla="*/ 469 h 712"/>
              <a:gd name="T12" fmla="*/ 0 w 891"/>
              <a:gd name="T13" fmla="*/ 244 h 712"/>
              <a:gd name="T14" fmla="*/ 107 w 891"/>
              <a:gd name="T15" fmla="*/ 244 h 712"/>
              <a:gd name="T16" fmla="*/ 107 w 891"/>
              <a:gd name="T17" fmla="*/ 469 h 712"/>
              <a:gd name="T18" fmla="*/ 185 w 891"/>
              <a:gd name="T19" fmla="*/ 594 h 712"/>
              <a:gd name="T20" fmla="*/ 244 w 891"/>
              <a:gd name="T21" fmla="*/ 605 h 712"/>
              <a:gd name="T22" fmla="*/ 302 w 891"/>
              <a:gd name="T23" fmla="*/ 594 h 712"/>
              <a:gd name="T24" fmla="*/ 381 w 891"/>
              <a:gd name="T25" fmla="*/ 469 h 712"/>
              <a:gd name="T26" fmla="*/ 381 w 891"/>
              <a:gd name="T27" fmla="*/ 244 h 712"/>
              <a:gd name="T28" fmla="*/ 381 w 891"/>
              <a:gd name="T29" fmla="*/ 244 h 712"/>
              <a:gd name="T30" fmla="*/ 450 w 891"/>
              <a:gd name="T31" fmla="*/ 68 h 712"/>
              <a:gd name="T32" fmla="*/ 623 w 891"/>
              <a:gd name="T33" fmla="*/ 0 h 712"/>
              <a:gd name="T34" fmla="*/ 891 w 891"/>
              <a:gd name="T35" fmla="*/ 0 h 712"/>
              <a:gd name="T36" fmla="*/ 891 w 891"/>
              <a:gd name="T37" fmla="*/ 107 h 712"/>
              <a:gd name="T38" fmla="*/ 623 w 891"/>
              <a:gd name="T39" fmla="*/ 107 h 712"/>
              <a:gd name="T40" fmla="*/ 526 w 891"/>
              <a:gd name="T41" fmla="*/ 143 h 712"/>
              <a:gd name="T42" fmla="*/ 488 w 891"/>
              <a:gd name="T43" fmla="*/ 244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91" h="712">
                <a:moveTo>
                  <a:pt x="488" y="244"/>
                </a:moveTo>
                <a:cubicBezTo>
                  <a:pt x="488" y="469"/>
                  <a:pt x="488" y="469"/>
                  <a:pt x="488" y="469"/>
                </a:cubicBezTo>
                <a:cubicBezTo>
                  <a:pt x="488" y="585"/>
                  <a:pt x="423" y="660"/>
                  <a:pt x="341" y="693"/>
                </a:cubicBezTo>
                <a:cubicBezTo>
                  <a:pt x="310" y="705"/>
                  <a:pt x="277" y="712"/>
                  <a:pt x="244" y="712"/>
                </a:cubicBezTo>
                <a:cubicBezTo>
                  <a:pt x="210" y="712"/>
                  <a:pt x="177" y="705"/>
                  <a:pt x="146" y="693"/>
                </a:cubicBezTo>
                <a:cubicBezTo>
                  <a:pt x="64" y="660"/>
                  <a:pt x="0" y="585"/>
                  <a:pt x="0" y="469"/>
                </a:cubicBezTo>
                <a:cubicBezTo>
                  <a:pt x="0" y="244"/>
                  <a:pt x="0" y="244"/>
                  <a:pt x="0" y="244"/>
                </a:cubicBezTo>
                <a:cubicBezTo>
                  <a:pt x="107" y="244"/>
                  <a:pt x="107" y="244"/>
                  <a:pt x="107" y="244"/>
                </a:cubicBezTo>
                <a:cubicBezTo>
                  <a:pt x="107" y="469"/>
                  <a:pt x="107" y="469"/>
                  <a:pt x="107" y="469"/>
                </a:cubicBezTo>
                <a:cubicBezTo>
                  <a:pt x="107" y="535"/>
                  <a:pt x="141" y="576"/>
                  <a:pt x="185" y="594"/>
                </a:cubicBezTo>
                <a:cubicBezTo>
                  <a:pt x="203" y="601"/>
                  <a:pt x="223" y="605"/>
                  <a:pt x="244" y="605"/>
                </a:cubicBezTo>
                <a:cubicBezTo>
                  <a:pt x="264" y="605"/>
                  <a:pt x="284" y="601"/>
                  <a:pt x="302" y="594"/>
                </a:cubicBezTo>
                <a:cubicBezTo>
                  <a:pt x="346" y="576"/>
                  <a:pt x="381" y="535"/>
                  <a:pt x="381" y="469"/>
                </a:cubicBezTo>
                <a:cubicBezTo>
                  <a:pt x="381" y="244"/>
                  <a:pt x="381" y="244"/>
                  <a:pt x="381" y="244"/>
                </a:cubicBezTo>
                <a:cubicBezTo>
                  <a:pt x="381" y="244"/>
                  <a:pt x="381" y="244"/>
                  <a:pt x="381" y="244"/>
                </a:cubicBezTo>
                <a:cubicBezTo>
                  <a:pt x="381" y="179"/>
                  <a:pt x="404" y="115"/>
                  <a:pt x="450" y="68"/>
                </a:cubicBezTo>
                <a:cubicBezTo>
                  <a:pt x="491" y="27"/>
                  <a:pt x="549" y="0"/>
                  <a:pt x="623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91" y="107"/>
                  <a:pt x="891" y="107"/>
                  <a:pt x="891" y="107"/>
                </a:cubicBezTo>
                <a:cubicBezTo>
                  <a:pt x="623" y="107"/>
                  <a:pt x="623" y="107"/>
                  <a:pt x="623" y="107"/>
                </a:cubicBezTo>
                <a:cubicBezTo>
                  <a:pt x="580" y="107"/>
                  <a:pt x="548" y="121"/>
                  <a:pt x="526" y="143"/>
                </a:cubicBezTo>
                <a:cubicBezTo>
                  <a:pt x="500" y="169"/>
                  <a:pt x="488" y="206"/>
                  <a:pt x="488" y="244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600"/>
          </a:p>
        </p:txBody>
      </p:sp>
      <p:sp>
        <p:nvSpPr>
          <p:cNvPr id="79" name="Freeform 6"/>
          <p:cNvSpPr/>
          <p:nvPr/>
        </p:nvSpPr>
        <p:spPr bwMode="auto">
          <a:xfrm>
            <a:off x="1217248" y="2318657"/>
            <a:ext cx="2717296" cy="2175642"/>
          </a:xfrm>
          <a:custGeom>
            <a:avLst/>
            <a:gdLst>
              <a:gd name="T0" fmla="*/ 510 w 891"/>
              <a:gd name="T1" fmla="*/ 468 h 712"/>
              <a:gd name="T2" fmla="*/ 440 w 891"/>
              <a:gd name="T3" fmla="*/ 644 h 712"/>
              <a:gd name="T4" fmla="*/ 268 w 891"/>
              <a:gd name="T5" fmla="*/ 712 h 712"/>
              <a:gd name="T6" fmla="*/ 0 w 891"/>
              <a:gd name="T7" fmla="*/ 712 h 712"/>
              <a:gd name="T8" fmla="*/ 0 w 891"/>
              <a:gd name="T9" fmla="*/ 605 h 712"/>
              <a:gd name="T10" fmla="*/ 268 w 891"/>
              <a:gd name="T11" fmla="*/ 605 h 712"/>
              <a:gd name="T12" fmla="*/ 365 w 891"/>
              <a:gd name="T13" fmla="*/ 569 h 712"/>
              <a:gd name="T14" fmla="*/ 403 w 891"/>
              <a:gd name="T15" fmla="*/ 468 h 712"/>
              <a:gd name="T16" fmla="*/ 403 w 891"/>
              <a:gd name="T17" fmla="*/ 242 h 712"/>
              <a:gd name="T18" fmla="*/ 549 w 891"/>
              <a:gd name="T19" fmla="*/ 19 h 712"/>
              <a:gd name="T20" fmla="*/ 647 w 891"/>
              <a:gd name="T21" fmla="*/ 0 h 712"/>
              <a:gd name="T22" fmla="*/ 745 w 891"/>
              <a:gd name="T23" fmla="*/ 19 h 712"/>
              <a:gd name="T24" fmla="*/ 891 w 891"/>
              <a:gd name="T25" fmla="*/ 242 h 712"/>
              <a:gd name="T26" fmla="*/ 891 w 891"/>
              <a:gd name="T27" fmla="*/ 468 h 712"/>
              <a:gd name="T28" fmla="*/ 784 w 891"/>
              <a:gd name="T29" fmla="*/ 468 h 712"/>
              <a:gd name="T30" fmla="*/ 784 w 891"/>
              <a:gd name="T31" fmla="*/ 242 h 712"/>
              <a:gd name="T32" fmla="*/ 705 w 891"/>
              <a:gd name="T33" fmla="*/ 118 h 712"/>
              <a:gd name="T34" fmla="*/ 647 w 891"/>
              <a:gd name="T35" fmla="*/ 107 h 712"/>
              <a:gd name="T36" fmla="*/ 589 w 891"/>
              <a:gd name="T37" fmla="*/ 118 h 712"/>
              <a:gd name="T38" fmla="*/ 510 w 891"/>
              <a:gd name="T39" fmla="*/ 242 h 712"/>
              <a:gd name="T40" fmla="*/ 510 w 891"/>
              <a:gd name="T41" fmla="*/ 468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91" h="712">
                <a:moveTo>
                  <a:pt x="510" y="468"/>
                </a:moveTo>
                <a:cubicBezTo>
                  <a:pt x="510" y="532"/>
                  <a:pt x="487" y="597"/>
                  <a:pt x="440" y="644"/>
                </a:cubicBezTo>
                <a:cubicBezTo>
                  <a:pt x="399" y="685"/>
                  <a:pt x="342" y="712"/>
                  <a:pt x="268" y="712"/>
                </a:cubicBezTo>
                <a:cubicBezTo>
                  <a:pt x="0" y="712"/>
                  <a:pt x="0" y="712"/>
                  <a:pt x="0" y="712"/>
                </a:cubicBezTo>
                <a:cubicBezTo>
                  <a:pt x="0" y="605"/>
                  <a:pt x="0" y="605"/>
                  <a:pt x="0" y="605"/>
                </a:cubicBezTo>
                <a:cubicBezTo>
                  <a:pt x="268" y="605"/>
                  <a:pt x="268" y="605"/>
                  <a:pt x="268" y="605"/>
                </a:cubicBezTo>
                <a:cubicBezTo>
                  <a:pt x="311" y="605"/>
                  <a:pt x="343" y="590"/>
                  <a:pt x="365" y="569"/>
                </a:cubicBezTo>
                <a:cubicBezTo>
                  <a:pt x="390" y="543"/>
                  <a:pt x="403" y="505"/>
                  <a:pt x="403" y="468"/>
                </a:cubicBezTo>
                <a:cubicBezTo>
                  <a:pt x="403" y="242"/>
                  <a:pt x="403" y="242"/>
                  <a:pt x="403" y="242"/>
                </a:cubicBezTo>
                <a:cubicBezTo>
                  <a:pt x="403" y="126"/>
                  <a:pt x="467" y="52"/>
                  <a:pt x="549" y="19"/>
                </a:cubicBezTo>
                <a:cubicBezTo>
                  <a:pt x="581" y="6"/>
                  <a:pt x="614" y="0"/>
                  <a:pt x="647" y="0"/>
                </a:cubicBezTo>
                <a:cubicBezTo>
                  <a:pt x="680" y="0"/>
                  <a:pt x="714" y="6"/>
                  <a:pt x="745" y="19"/>
                </a:cubicBezTo>
                <a:cubicBezTo>
                  <a:pt x="827" y="52"/>
                  <a:pt x="891" y="126"/>
                  <a:pt x="891" y="242"/>
                </a:cubicBezTo>
                <a:cubicBezTo>
                  <a:pt x="891" y="468"/>
                  <a:pt x="891" y="468"/>
                  <a:pt x="891" y="468"/>
                </a:cubicBezTo>
                <a:cubicBezTo>
                  <a:pt x="784" y="468"/>
                  <a:pt x="784" y="468"/>
                  <a:pt x="784" y="468"/>
                </a:cubicBezTo>
                <a:cubicBezTo>
                  <a:pt x="784" y="242"/>
                  <a:pt x="784" y="242"/>
                  <a:pt x="784" y="242"/>
                </a:cubicBezTo>
                <a:cubicBezTo>
                  <a:pt x="784" y="177"/>
                  <a:pt x="750" y="135"/>
                  <a:pt x="705" y="118"/>
                </a:cubicBezTo>
                <a:cubicBezTo>
                  <a:pt x="687" y="110"/>
                  <a:pt x="667" y="107"/>
                  <a:pt x="647" y="107"/>
                </a:cubicBezTo>
                <a:cubicBezTo>
                  <a:pt x="627" y="107"/>
                  <a:pt x="607" y="110"/>
                  <a:pt x="589" y="118"/>
                </a:cubicBezTo>
                <a:cubicBezTo>
                  <a:pt x="545" y="135"/>
                  <a:pt x="510" y="177"/>
                  <a:pt x="510" y="242"/>
                </a:cubicBezTo>
                <a:lnTo>
                  <a:pt x="510" y="468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600"/>
          </a:p>
        </p:txBody>
      </p:sp>
      <p:sp>
        <p:nvSpPr>
          <p:cNvPr id="80" name="Freeform 7"/>
          <p:cNvSpPr/>
          <p:nvPr/>
        </p:nvSpPr>
        <p:spPr bwMode="auto">
          <a:xfrm>
            <a:off x="3608262" y="3748881"/>
            <a:ext cx="1486969" cy="1430224"/>
          </a:xfrm>
          <a:custGeom>
            <a:avLst/>
            <a:gdLst>
              <a:gd name="T0" fmla="*/ 488 w 488"/>
              <a:gd name="T1" fmla="*/ 0 h 468"/>
              <a:gd name="T2" fmla="*/ 488 w 488"/>
              <a:gd name="T3" fmla="*/ 225 h 468"/>
              <a:gd name="T4" fmla="*/ 342 w 488"/>
              <a:gd name="T5" fmla="*/ 449 h 468"/>
              <a:gd name="T6" fmla="*/ 244 w 488"/>
              <a:gd name="T7" fmla="*/ 468 h 468"/>
              <a:gd name="T8" fmla="*/ 146 w 488"/>
              <a:gd name="T9" fmla="*/ 449 h 468"/>
              <a:gd name="T10" fmla="*/ 0 w 488"/>
              <a:gd name="T11" fmla="*/ 225 h 468"/>
              <a:gd name="T12" fmla="*/ 0 w 488"/>
              <a:gd name="T13" fmla="*/ 0 h 468"/>
              <a:gd name="T14" fmla="*/ 107 w 488"/>
              <a:gd name="T15" fmla="*/ 0 h 468"/>
              <a:gd name="T16" fmla="*/ 107 w 488"/>
              <a:gd name="T17" fmla="*/ 225 h 468"/>
              <a:gd name="T18" fmla="*/ 186 w 488"/>
              <a:gd name="T19" fmla="*/ 350 h 468"/>
              <a:gd name="T20" fmla="*/ 244 w 488"/>
              <a:gd name="T21" fmla="*/ 361 h 468"/>
              <a:gd name="T22" fmla="*/ 302 w 488"/>
              <a:gd name="T23" fmla="*/ 350 h 468"/>
              <a:gd name="T24" fmla="*/ 381 w 488"/>
              <a:gd name="T25" fmla="*/ 225 h 468"/>
              <a:gd name="T26" fmla="*/ 381 w 488"/>
              <a:gd name="T27" fmla="*/ 0 h 468"/>
              <a:gd name="T28" fmla="*/ 488 w 488"/>
              <a:gd name="T29" fmla="*/ 0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8" h="468">
                <a:moveTo>
                  <a:pt x="488" y="0"/>
                </a:moveTo>
                <a:cubicBezTo>
                  <a:pt x="488" y="225"/>
                  <a:pt x="488" y="225"/>
                  <a:pt x="488" y="225"/>
                </a:cubicBezTo>
                <a:cubicBezTo>
                  <a:pt x="488" y="341"/>
                  <a:pt x="424" y="416"/>
                  <a:pt x="342" y="449"/>
                </a:cubicBezTo>
                <a:cubicBezTo>
                  <a:pt x="311" y="461"/>
                  <a:pt x="277" y="468"/>
                  <a:pt x="244" y="468"/>
                </a:cubicBezTo>
                <a:cubicBezTo>
                  <a:pt x="211" y="468"/>
                  <a:pt x="178" y="461"/>
                  <a:pt x="146" y="449"/>
                </a:cubicBezTo>
                <a:cubicBezTo>
                  <a:pt x="64" y="416"/>
                  <a:pt x="0" y="341"/>
                  <a:pt x="0" y="225"/>
                </a:cubicBezTo>
                <a:cubicBezTo>
                  <a:pt x="0" y="0"/>
                  <a:pt x="0" y="0"/>
                  <a:pt x="0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7" y="225"/>
                  <a:pt x="107" y="225"/>
                  <a:pt x="107" y="225"/>
                </a:cubicBezTo>
                <a:cubicBezTo>
                  <a:pt x="107" y="291"/>
                  <a:pt x="142" y="332"/>
                  <a:pt x="186" y="350"/>
                </a:cubicBezTo>
                <a:cubicBezTo>
                  <a:pt x="204" y="357"/>
                  <a:pt x="224" y="361"/>
                  <a:pt x="244" y="361"/>
                </a:cubicBezTo>
                <a:cubicBezTo>
                  <a:pt x="264" y="361"/>
                  <a:pt x="284" y="357"/>
                  <a:pt x="302" y="350"/>
                </a:cubicBezTo>
                <a:cubicBezTo>
                  <a:pt x="347" y="332"/>
                  <a:pt x="381" y="291"/>
                  <a:pt x="381" y="225"/>
                </a:cubicBezTo>
                <a:cubicBezTo>
                  <a:pt x="381" y="0"/>
                  <a:pt x="381" y="0"/>
                  <a:pt x="381" y="0"/>
                </a:cubicBezTo>
                <a:lnTo>
                  <a:pt x="488" y="0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600"/>
          </a:p>
        </p:txBody>
      </p:sp>
      <p:sp>
        <p:nvSpPr>
          <p:cNvPr id="81" name="Freeform 8"/>
          <p:cNvSpPr/>
          <p:nvPr/>
        </p:nvSpPr>
        <p:spPr bwMode="auto">
          <a:xfrm>
            <a:off x="4768948" y="2318657"/>
            <a:ext cx="1488257" cy="1430224"/>
          </a:xfrm>
          <a:custGeom>
            <a:avLst/>
            <a:gdLst>
              <a:gd name="T0" fmla="*/ 0 w 488"/>
              <a:gd name="T1" fmla="*/ 468 h 468"/>
              <a:gd name="T2" fmla="*/ 0 w 488"/>
              <a:gd name="T3" fmla="*/ 242 h 468"/>
              <a:gd name="T4" fmla="*/ 147 w 488"/>
              <a:gd name="T5" fmla="*/ 19 h 468"/>
              <a:gd name="T6" fmla="*/ 244 w 488"/>
              <a:gd name="T7" fmla="*/ 0 h 468"/>
              <a:gd name="T8" fmla="*/ 342 w 488"/>
              <a:gd name="T9" fmla="*/ 19 h 468"/>
              <a:gd name="T10" fmla="*/ 488 w 488"/>
              <a:gd name="T11" fmla="*/ 242 h 468"/>
              <a:gd name="T12" fmla="*/ 488 w 488"/>
              <a:gd name="T13" fmla="*/ 468 h 468"/>
              <a:gd name="T14" fmla="*/ 381 w 488"/>
              <a:gd name="T15" fmla="*/ 468 h 468"/>
              <a:gd name="T16" fmla="*/ 381 w 488"/>
              <a:gd name="T17" fmla="*/ 242 h 468"/>
              <a:gd name="T18" fmla="*/ 302 w 488"/>
              <a:gd name="T19" fmla="*/ 118 h 468"/>
              <a:gd name="T20" fmla="*/ 244 w 488"/>
              <a:gd name="T21" fmla="*/ 107 h 468"/>
              <a:gd name="T22" fmla="*/ 186 w 488"/>
              <a:gd name="T23" fmla="*/ 118 h 468"/>
              <a:gd name="T24" fmla="*/ 107 w 488"/>
              <a:gd name="T25" fmla="*/ 242 h 468"/>
              <a:gd name="T26" fmla="*/ 107 w 488"/>
              <a:gd name="T27" fmla="*/ 468 h 468"/>
              <a:gd name="T28" fmla="*/ 0 w 488"/>
              <a:gd name="T29" fmla="*/ 468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8" h="468">
                <a:moveTo>
                  <a:pt x="0" y="468"/>
                </a:moveTo>
                <a:cubicBezTo>
                  <a:pt x="0" y="242"/>
                  <a:pt x="0" y="242"/>
                  <a:pt x="0" y="242"/>
                </a:cubicBezTo>
                <a:cubicBezTo>
                  <a:pt x="0" y="126"/>
                  <a:pt x="64" y="52"/>
                  <a:pt x="147" y="19"/>
                </a:cubicBezTo>
                <a:cubicBezTo>
                  <a:pt x="178" y="6"/>
                  <a:pt x="211" y="0"/>
                  <a:pt x="244" y="0"/>
                </a:cubicBezTo>
                <a:cubicBezTo>
                  <a:pt x="277" y="0"/>
                  <a:pt x="311" y="6"/>
                  <a:pt x="342" y="19"/>
                </a:cubicBezTo>
                <a:cubicBezTo>
                  <a:pt x="424" y="52"/>
                  <a:pt x="488" y="126"/>
                  <a:pt x="488" y="242"/>
                </a:cubicBezTo>
                <a:cubicBezTo>
                  <a:pt x="488" y="468"/>
                  <a:pt x="488" y="468"/>
                  <a:pt x="488" y="468"/>
                </a:cubicBezTo>
                <a:cubicBezTo>
                  <a:pt x="381" y="468"/>
                  <a:pt x="381" y="468"/>
                  <a:pt x="381" y="468"/>
                </a:cubicBezTo>
                <a:cubicBezTo>
                  <a:pt x="381" y="242"/>
                  <a:pt x="381" y="242"/>
                  <a:pt x="381" y="242"/>
                </a:cubicBezTo>
                <a:cubicBezTo>
                  <a:pt x="381" y="177"/>
                  <a:pt x="347" y="135"/>
                  <a:pt x="302" y="118"/>
                </a:cubicBezTo>
                <a:cubicBezTo>
                  <a:pt x="284" y="110"/>
                  <a:pt x="264" y="107"/>
                  <a:pt x="244" y="107"/>
                </a:cubicBezTo>
                <a:cubicBezTo>
                  <a:pt x="224" y="107"/>
                  <a:pt x="204" y="110"/>
                  <a:pt x="186" y="118"/>
                </a:cubicBezTo>
                <a:cubicBezTo>
                  <a:pt x="142" y="135"/>
                  <a:pt x="107" y="177"/>
                  <a:pt x="107" y="242"/>
                </a:cubicBezTo>
                <a:cubicBezTo>
                  <a:pt x="107" y="468"/>
                  <a:pt x="107" y="468"/>
                  <a:pt x="107" y="468"/>
                </a:cubicBezTo>
                <a:lnTo>
                  <a:pt x="0" y="468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600"/>
          </a:p>
        </p:txBody>
      </p:sp>
      <p:sp>
        <p:nvSpPr>
          <p:cNvPr id="82" name="Freeform 9"/>
          <p:cNvSpPr/>
          <p:nvPr/>
        </p:nvSpPr>
        <p:spPr bwMode="auto">
          <a:xfrm>
            <a:off x="5930924" y="3748881"/>
            <a:ext cx="1488257" cy="1430224"/>
          </a:xfrm>
          <a:custGeom>
            <a:avLst/>
            <a:gdLst>
              <a:gd name="T0" fmla="*/ 488 w 488"/>
              <a:gd name="T1" fmla="*/ 0 h 468"/>
              <a:gd name="T2" fmla="*/ 488 w 488"/>
              <a:gd name="T3" fmla="*/ 225 h 468"/>
              <a:gd name="T4" fmla="*/ 342 w 488"/>
              <a:gd name="T5" fmla="*/ 449 h 468"/>
              <a:gd name="T6" fmla="*/ 244 w 488"/>
              <a:gd name="T7" fmla="*/ 468 h 468"/>
              <a:gd name="T8" fmla="*/ 147 w 488"/>
              <a:gd name="T9" fmla="*/ 449 h 468"/>
              <a:gd name="T10" fmla="*/ 0 w 488"/>
              <a:gd name="T11" fmla="*/ 225 h 468"/>
              <a:gd name="T12" fmla="*/ 0 w 488"/>
              <a:gd name="T13" fmla="*/ 0 h 468"/>
              <a:gd name="T14" fmla="*/ 107 w 488"/>
              <a:gd name="T15" fmla="*/ 0 h 468"/>
              <a:gd name="T16" fmla="*/ 107 w 488"/>
              <a:gd name="T17" fmla="*/ 225 h 468"/>
              <a:gd name="T18" fmla="*/ 186 w 488"/>
              <a:gd name="T19" fmla="*/ 350 h 468"/>
              <a:gd name="T20" fmla="*/ 244 w 488"/>
              <a:gd name="T21" fmla="*/ 361 h 468"/>
              <a:gd name="T22" fmla="*/ 302 w 488"/>
              <a:gd name="T23" fmla="*/ 350 h 468"/>
              <a:gd name="T24" fmla="*/ 381 w 488"/>
              <a:gd name="T25" fmla="*/ 225 h 468"/>
              <a:gd name="T26" fmla="*/ 381 w 488"/>
              <a:gd name="T27" fmla="*/ 0 h 468"/>
              <a:gd name="T28" fmla="*/ 488 w 488"/>
              <a:gd name="T29" fmla="*/ 0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8" h="468">
                <a:moveTo>
                  <a:pt x="488" y="0"/>
                </a:moveTo>
                <a:cubicBezTo>
                  <a:pt x="488" y="225"/>
                  <a:pt x="488" y="225"/>
                  <a:pt x="488" y="225"/>
                </a:cubicBezTo>
                <a:cubicBezTo>
                  <a:pt x="488" y="341"/>
                  <a:pt x="424" y="416"/>
                  <a:pt x="342" y="449"/>
                </a:cubicBezTo>
                <a:cubicBezTo>
                  <a:pt x="311" y="461"/>
                  <a:pt x="278" y="468"/>
                  <a:pt x="244" y="468"/>
                </a:cubicBezTo>
                <a:cubicBezTo>
                  <a:pt x="211" y="468"/>
                  <a:pt x="178" y="461"/>
                  <a:pt x="147" y="449"/>
                </a:cubicBezTo>
                <a:cubicBezTo>
                  <a:pt x="64" y="416"/>
                  <a:pt x="0" y="341"/>
                  <a:pt x="0" y="225"/>
                </a:cubicBezTo>
                <a:cubicBezTo>
                  <a:pt x="0" y="0"/>
                  <a:pt x="0" y="0"/>
                  <a:pt x="0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7" y="225"/>
                  <a:pt x="107" y="225"/>
                  <a:pt x="107" y="225"/>
                </a:cubicBezTo>
                <a:cubicBezTo>
                  <a:pt x="107" y="291"/>
                  <a:pt x="142" y="332"/>
                  <a:pt x="186" y="350"/>
                </a:cubicBezTo>
                <a:cubicBezTo>
                  <a:pt x="204" y="357"/>
                  <a:pt x="224" y="361"/>
                  <a:pt x="244" y="361"/>
                </a:cubicBezTo>
                <a:cubicBezTo>
                  <a:pt x="265" y="361"/>
                  <a:pt x="284" y="357"/>
                  <a:pt x="302" y="350"/>
                </a:cubicBezTo>
                <a:cubicBezTo>
                  <a:pt x="347" y="332"/>
                  <a:pt x="381" y="291"/>
                  <a:pt x="381" y="225"/>
                </a:cubicBezTo>
                <a:cubicBezTo>
                  <a:pt x="381" y="0"/>
                  <a:pt x="381" y="0"/>
                  <a:pt x="381" y="0"/>
                </a:cubicBezTo>
                <a:lnTo>
                  <a:pt x="488" y="0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600"/>
          </a:p>
        </p:txBody>
      </p:sp>
      <p:sp>
        <p:nvSpPr>
          <p:cNvPr id="83" name="Freeform 10"/>
          <p:cNvSpPr/>
          <p:nvPr/>
        </p:nvSpPr>
        <p:spPr bwMode="auto">
          <a:xfrm>
            <a:off x="7092900" y="2318657"/>
            <a:ext cx="1490837" cy="1430224"/>
          </a:xfrm>
          <a:custGeom>
            <a:avLst/>
            <a:gdLst>
              <a:gd name="T0" fmla="*/ 0 w 489"/>
              <a:gd name="T1" fmla="*/ 468 h 468"/>
              <a:gd name="T2" fmla="*/ 0 w 489"/>
              <a:gd name="T3" fmla="*/ 242 h 468"/>
              <a:gd name="T4" fmla="*/ 147 w 489"/>
              <a:gd name="T5" fmla="*/ 19 h 468"/>
              <a:gd name="T6" fmla="*/ 244 w 489"/>
              <a:gd name="T7" fmla="*/ 0 h 468"/>
              <a:gd name="T8" fmla="*/ 342 w 489"/>
              <a:gd name="T9" fmla="*/ 19 h 468"/>
              <a:gd name="T10" fmla="*/ 489 w 489"/>
              <a:gd name="T11" fmla="*/ 242 h 468"/>
              <a:gd name="T12" fmla="*/ 489 w 489"/>
              <a:gd name="T13" fmla="*/ 468 h 468"/>
              <a:gd name="T14" fmla="*/ 382 w 489"/>
              <a:gd name="T15" fmla="*/ 468 h 468"/>
              <a:gd name="T16" fmla="*/ 382 w 489"/>
              <a:gd name="T17" fmla="*/ 242 h 468"/>
              <a:gd name="T18" fmla="*/ 303 w 489"/>
              <a:gd name="T19" fmla="*/ 118 h 468"/>
              <a:gd name="T20" fmla="*/ 244 w 489"/>
              <a:gd name="T21" fmla="*/ 107 h 468"/>
              <a:gd name="T22" fmla="*/ 186 w 489"/>
              <a:gd name="T23" fmla="*/ 118 h 468"/>
              <a:gd name="T24" fmla="*/ 107 w 489"/>
              <a:gd name="T25" fmla="*/ 242 h 468"/>
              <a:gd name="T26" fmla="*/ 107 w 489"/>
              <a:gd name="T27" fmla="*/ 468 h 468"/>
              <a:gd name="T28" fmla="*/ 0 w 489"/>
              <a:gd name="T29" fmla="*/ 468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9" h="468">
                <a:moveTo>
                  <a:pt x="0" y="468"/>
                </a:moveTo>
                <a:cubicBezTo>
                  <a:pt x="0" y="242"/>
                  <a:pt x="0" y="242"/>
                  <a:pt x="0" y="242"/>
                </a:cubicBezTo>
                <a:cubicBezTo>
                  <a:pt x="0" y="126"/>
                  <a:pt x="65" y="52"/>
                  <a:pt x="147" y="19"/>
                </a:cubicBezTo>
                <a:cubicBezTo>
                  <a:pt x="178" y="6"/>
                  <a:pt x="211" y="0"/>
                  <a:pt x="244" y="0"/>
                </a:cubicBezTo>
                <a:cubicBezTo>
                  <a:pt x="278" y="0"/>
                  <a:pt x="311" y="6"/>
                  <a:pt x="342" y="19"/>
                </a:cubicBezTo>
                <a:cubicBezTo>
                  <a:pt x="424" y="52"/>
                  <a:pt x="489" y="126"/>
                  <a:pt x="489" y="242"/>
                </a:cubicBezTo>
                <a:cubicBezTo>
                  <a:pt x="489" y="468"/>
                  <a:pt x="489" y="468"/>
                  <a:pt x="489" y="468"/>
                </a:cubicBezTo>
                <a:cubicBezTo>
                  <a:pt x="382" y="468"/>
                  <a:pt x="382" y="468"/>
                  <a:pt x="382" y="468"/>
                </a:cubicBezTo>
                <a:cubicBezTo>
                  <a:pt x="382" y="242"/>
                  <a:pt x="382" y="242"/>
                  <a:pt x="382" y="242"/>
                </a:cubicBezTo>
                <a:cubicBezTo>
                  <a:pt x="382" y="177"/>
                  <a:pt x="347" y="135"/>
                  <a:pt x="303" y="118"/>
                </a:cubicBezTo>
                <a:cubicBezTo>
                  <a:pt x="285" y="110"/>
                  <a:pt x="265" y="107"/>
                  <a:pt x="244" y="107"/>
                </a:cubicBezTo>
                <a:cubicBezTo>
                  <a:pt x="224" y="107"/>
                  <a:pt x="204" y="110"/>
                  <a:pt x="186" y="118"/>
                </a:cubicBezTo>
                <a:cubicBezTo>
                  <a:pt x="142" y="135"/>
                  <a:pt x="107" y="177"/>
                  <a:pt x="107" y="242"/>
                </a:cubicBezTo>
                <a:cubicBezTo>
                  <a:pt x="107" y="468"/>
                  <a:pt x="107" y="468"/>
                  <a:pt x="107" y="468"/>
                </a:cubicBezTo>
                <a:lnTo>
                  <a:pt x="0" y="468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600"/>
          </a:p>
        </p:txBody>
      </p:sp>
      <p:sp>
        <p:nvSpPr>
          <p:cNvPr id="84" name="Oval 11"/>
          <p:cNvSpPr>
            <a:spLocks noChangeArrowheads="1"/>
          </p:cNvSpPr>
          <p:nvPr/>
        </p:nvSpPr>
        <p:spPr bwMode="auto">
          <a:xfrm>
            <a:off x="2680989" y="2559822"/>
            <a:ext cx="1018825" cy="1021404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600"/>
          </a:p>
        </p:txBody>
      </p:sp>
      <p:sp>
        <p:nvSpPr>
          <p:cNvPr id="85" name="Oval 12"/>
          <p:cNvSpPr>
            <a:spLocks noChangeArrowheads="1"/>
          </p:cNvSpPr>
          <p:nvPr/>
        </p:nvSpPr>
        <p:spPr bwMode="auto">
          <a:xfrm>
            <a:off x="3833951" y="3922983"/>
            <a:ext cx="1017535" cy="10214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600"/>
          </a:p>
        </p:txBody>
      </p:sp>
      <p:sp>
        <p:nvSpPr>
          <p:cNvPr id="86" name="Oval 13"/>
          <p:cNvSpPr>
            <a:spLocks noChangeArrowheads="1"/>
          </p:cNvSpPr>
          <p:nvPr/>
        </p:nvSpPr>
        <p:spPr bwMode="auto">
          <a:xfrm>
            <a:off x="4994638" y="2554664"/>
            <a:ext cx="1021404" cy="1020115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600"/>
          </a:p>
        </p:txBody>
      </p:sp>
      <p:sp>
        <p:nvSpPr>
          <p:cNvPr id="87" name="Oval 14"/>
          <p:cNvSpPr>
            <a:spLocks noChangeArrowheads="1"/>
          </p:cNvSpPr>
          <p:nvPr/>
        </p:nvSpPr>
        <p:spPr bwMode="auto">
          <a:xfrm>
            <a:off x="6159193" y="3922983"/>
            <a:ext cx="1021404" cy="10214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600"/>
          </a:p>
        </p:txBody>
      </p:sp>
      <p:sp>
        <p:nvSpPr>
          <p:cNvPr id="88" name="Oval 15"/>
          <p:cNvSpPr>
            <a:spLocks noChangeArrowheads="1"/>
          </p:cNvSpPr>
          <p:nvPr/>
        </p:nvSpPr>
        <p:spPr bwMode="auto">
          <a:xfrm>
            <a:off x="7325037" y="2554664"/>
            <a:ext cx="1017535" cy="1020115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600"/>
          </a:p>
        </p:txBody>
      </p:sp>
      <p:sp>
        <p:nvSpPr>
          <p:cNvPr id="89" name="Oval 16"/>
          <p:cNvSpPr>
            <a:spLocks noChangeArrowheads="1"/>
          </p:cNvSpPr>
          <p:nvPr/>
        </p:nvSpPr>
        <p:spPr bwMode="auto">
          <a:xfrm>
            <a:off x="8489593" y="3922983"/>
            <a:ext cx="1017535" cy="10214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600"/>
          </a:p>
        </p:txBody>
      </p:sp>
      <p:sp>
        <p:nvSpPr>
          <p:cNvPr id="100" name="Inhaltsplatzhalter 4"/>
          <p:cNvSpPr txBox="1"/>
          <p:nvPr/>
        </p:nvSpPr>
        <p:spPr>
          <a:xfrm rot="16200000">
            <a:off x="2615143" y="3991301"/>
            <a:ext cx="1150547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01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Inhaltsplatzhalter 4"/>
          <p:cNvSpPr txBox="1"/>
          <p:nvPr/>
        </p:nvSpPr>
        <p:spPr>
          <a:xfrm rot="16200000">
            <a:off x="4926685" y="3991302"/>
            <a:ext cx="1150547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03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Inhaltsplatzhalter 4"/>
          <p:cNvSpPr txBox="1"/>
          <p:nvPr/>
        </p:nvSpPr>
        <p:spPr>
          <a:xfrm rot="16200000">
            <a:off x="7258531" y="3991302"/>
            <a:ext cx="1150547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05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Inhaltsplatzhalter 4"/>
          <p:cNvSpPr txBox="1"/>
          <p:nvPr/>
        </p:nvSpPr>
        <p:spPr>
          <a:xfrm rot="16200000">
            <a:off x="3764711" y="3224637"/>
            <a:ext cx="1150547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02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Inhaltsplatzhalter 4"/>
          <p:cNvSpPr txBox="1"/>
          <p:nvPr/>
        </p:nvSpPr>
        <p:spPr>
          <a:xfrm rot="16200000">
            <a:off x="6094621" y="3224637"/>
            <a:ext cx="1150547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04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Inhaltsplatzhalter 4"/>
          <p:cNvSpPr txBox="1"/>
          <p:nvPr/>
        </p:nvSpPr>
        <p:spPr>
          <a:xfrm rot="16200000">
            <a:off x="8423087" y="3224638"/>
            <a:ext cx="1150547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06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2421894" y="1730630"/>
            <a:ext cx="1537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</a:p>
        </p:txBody>
      </p:sp>
      <p:sp>
        <p:nvSpPr>
          <p:cNvPr id="110" name="矩形 109"/>
          <p:cNvSpPr/>
          <p:nvPr/>
        </p:nvSpPr>
        <p:spPr>
          <a:xfrm>
            <a:off x="4733451" y="1730630"/>
            <a:ext cx="1537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</a:p>
        </p:txBody>
      </p:sp>
      <p:sp>
        <p:nvSpPr>
          <p:cNvPr id="111" name="矩形 110"/>
          <p:cNvSpPr/>
          <p:nvPr/>
        </p:nvSpPr>
        <p:spPr>
          <a:xfrm>
            <a:off x="7045008" y="1730630"/>
            <a:ext cx="1537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</a:p>
        </p:txBody>
      </p:sp>
      <p:sp>
        <p:nvSpPr>
          <p:cNvPr id="112" name="矩形 111"/>
          <p:cNvSpPr/>
          <p:nvPr/>
        </p:nvSpPr>
        <p:spPr>
          <a:xfrm>
            <a:off x="3570611" y="5314463"/>
            <a:ext cx="1537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</a:p>
        </p:txBody>
      </p:sp>
      <p:sp>
        <p:nvSpPr>
          <p:cNvPr id="113" name="矩形 112"/>
          <p:cNvSpPr/>
          <p:nvPr/>
        </p:nvSpPr>
        <p:spPr>
          <a:xfrm>
            <a:off x="5882168" y="5314463"/>
            <a:ext cx="1537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</a:p>
        </p:txBody>
      </p:sp>
      <p:sp>
        <p:nvSpPr>
          <p:cNvPr id="114" name="矩形 113"/>
          <p:cNvSpPr/>
          <p:nvPr/>
        </p:nvSpPr>
        <p:spPr>
          <a:xfrm>
            <a:off x="8193725" y="5314463"/>
            <a:ext cx="1537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</a:p>
        </p:txBody>
      </p:sp>
      <p:sp>
        <p:nvSpPr>
          <p:cNvPr id="115" name="Freeform 30"/>
          <p:cNvSpPr>
            <a:spLocks/>
          </p:cNvSpPr>
          <p:nvPr/>
        </p:nvSpPr>
        <p:spPr bwMode="auto">
          <a:xfrm>
            <a:off x="2946248" y="2892882"/>
            <a:ext cx="488303" cy="416841"/>
          </a:xfrm>
          <a:custGeom>
            <a:avLst/>
            <a:gdLst>
              <a:gd name="T0" fmla="*/ 78 w 156"/>
              <a:gd name="T1" fmla="*/ 133 h 133"/>
              <a:gd name="T2" fmla="*/ 69 w 156"/>
              <a:gd name="T3" fmla="*/ 129 h 133"/>
              <a:gd name="T4" fmla="*/ 10 w 156"/>
              <a:gd name="T5" fmla="*/ 68 h 133"/>
              <a:gd name="T6" fmla="*/ 3 w 156"/>
              <a:gd name="T7" fmla="*/ 35 h 133"/>
              <a:gd name="T8" fmla="*/ 34 w 156"/>
              <a:gd name="T9" fmla="*/ 3 h 133"/>
              <a:gd name="T10" fmla="*/ 78 w 156"/>
              <a:gd name="T11" fmla="*/ 22 h 133"/>
              <a:gd name="T12" fmla="*/ 121 w 156"/>
              <a:gd name="T13" fmla="*/ 3 h 133"/>
              <a:gd name="T14" fmla="*/ 132 w 156"/>
              <a:gd name="T15" fmla="*/ 8 h 133"/>
              <a:gd name="T16" fmla="*/ 135 w 156"/>
              <a:gd name="T17" fmla="*/ 16 h 133"/>
              <a:gd name="T18" fmla="*/ 126 w 156"/>
              <a:gd name="T19" fmla="*/ 19 h 133"/>
              <a:gd name="T20" fmla="*/ 119 w 156"/>
              <a:gd name="T21" fmla="*/ 16 h 133"/>
              <a:gd name="T22" fmla="*/ 88 w 156"/>
              <a:gd name="T23" fmla="*/ 29 h 133"/>
              <a:gd name="T24" fmla="*/ 78 w 156"/>
              <a:gd name="T25" fmla="*/ 35 h 133"/>
              <a:gd name="T26" fmla="*/ 67 w 156"/>
              <a:gd name="T27" fmla="*/ 29 h 133"/>
              <a:gd name="T28" fmla="*/ 37 w 156"/>
              <a:gd name="T29" fmla="*/ 16 h 133"/>
              <a:gd name="T30" fmla="*/ 15 w 156"/>
              <a:gd name="T31" fmla="*/ 37 h 133"/>
              <a:gd name="T32" fmla="*/ 20 w 156"/>
              <a:gd name="T33" fmla="*/ 61 h 133"/>
              <a:gd name="T34" fmla="*/ 21 w 156"/>
              <a:gd name="T35" fmla="*/ 63 h 133"/>
              <a:gd name="T36" fmla="*/ 78 w 156"/>
              <a:gd name="T37" fmla="*/ 121 h 133"/>
              <a:gd name="T38" fmla="*/ 136 w 156"/>
              <a:gd name="T39" fmla="*/ 60 h 133"/>
              <a:gd name="T40" fmla="*/ 141 w 156"/>
              <a:gd name="T41" fmla="*/ 37 h 133"/>
              <a:gd name="T42" fmla="*/ 140 w 156"/>
              <a:gd name="T43" fmla="*/ 34 h 133"/>
              <a:gd name="T44" fmla="*/ 144 w 156"/>
              <a:gd name="T45" fmla="*/ 26 h 133"/>
              <a:gd name="T46" fmla="*/ 152 w 156"/>
              <a:gd name="T47" fmla="*/ 30 h 133"/>
              <a:gd name="T48" fmla="*/ 153 w 156"/>
              <a:gd name="T49" fmla="*/ 35 h 133"/>
              <a:gd name="T50" fmla="*/ 146 w 156"/>
              <a:gd name="T51" fmla="*/ 68 h 133"/>
              <a:gd name="T52" fmla="*/ 144 w 156"/>
              <a:gd name="T53" fmla="*/ 71 h 133"/>
              <a:gd name="T54" fmla="*/ 87 w 156"/>
              <a:gd name="T55" fmla="*/ 129 h 133"/>
              <a:gd name="T56" fmla="*/ 78 w 156"/>
              <a:gd name="T57" fmla="*/ 13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6" h="133">
                <a:moveTo>
                  <a:pt x="78" y="133"/>
                </a:moveTo>
                <a:cubicBezTo>
                  <a:pt x="74" y="133"/>
                  <a:pt x="71" y="132"/>
                  <a:pt x="69" y="129"/>
                </a:cubicBezTo>
                <a:cubicBezTo>
                  <a:pt x="10" y="68"/>
                  <a:pt x="10" y="68"/>
                  <a:pt x="10" y="68"/>
                </a:cubicBezTo>
                <a:cubicBezTo>
                  <a:pt x="2" y="59"/>
                  <a:pt x="0" y="46"/>
                  <a:pt x="3" y="35"/>
                </a:cubicBezTo>
                <a:cubicBezTo>
                  <a:pt x="6" y="19"/>
                  <a:pt x="19" y="7"/>
                  <a:pt x="34" y="3"/>
                </a:cubicBezTo>
                <a:cubicBezTo>
                  <a:pt x="51" y="0"/>
                  <a:pt x="69" y="7"/>
                  <a:pt x="78" y="22"/>
                </a:cubicBezTo>
                <a:cubicBezTo>
                  <a:pt x="87" y="7"/>
                  <a:pt x="104" y="0"/>
                  <a:pt x="121" y="3"/>
                </a:cubicBezTo>
                <a:cubicBezTo>
                  <a:pt x="125" y="4"/>
                  <a:pt x="129" y="6"/>
                  <a:pt x="132" y="8"/>
                </a:cubicBezTo>
                <a:cubicBezTo>
                  <a:pt x="135" y="9"/>
                  <a:pt x="137" y="13"/>
                  <a:pt x="135" y="16"/>
                </a:cubicBezTo>
                <a:cubicBezTo>
                  <a:pt x="133" y="19"/>
                  <a:pt x="129" y="20"/>
                  <a:pt x="126" y="19"/>
                </a:cubicBezTo>
                <a:cubicBezTo>
                  <a:pt x="124" y="17"/>
                  <a:pt x="121" y="16"/>
                  <a:pt x="119" y="16"/>
                </a:cubicBezTo>
                <a:cubicBezTo>
                  <a:pt x="107" y="14"/>
                  <a:pt x="95" y="19"/>
                  <a:pt x="88" y="29"/>
                </a:cubicBezTo>
                <a:cubicBezTo>
                  <a:pt x="86" y="32"/>
                  <a:pt x="82" y="35"/>
                  <a:pt x="78" y="35"/>
                </a:cubicBezTo>
                <a:cubicBezTo>
                  <a:pt x="73" y="35"/>
                  <a:pt x="69" y="32"/>
                  <a:pt x="67" y="29"/>
                </a:cubicBezTo>
                <a:cubicBezTo>
                  <a:pt x="61" y="19"/>
                  <a:pt x="49" y="14"/>
                  <a:pt x="37" y="16"/>
                </a:cubicBezTo>
                <a:cubicBezTo>
                  <a:pt x="26" y="18"/>
                  <a:pt x="17" y="27"/>
                  <a:pt x="15" y="37"/>
                </a:cubicBezTo>
                <a:cubicBezTo>
                  <a:pt x="13" y="46"/>
                  <a:pt x="15" y="54"/>
                  <a:pt x="20" y="61"/>
                </a:cubicBezTo>
                <a:cubicBezTo>
                  <a:pt x="21" y="63"/>
                  <a:pt x="21" y="63"/>
                  <a:pt x="21" y="63"/>
                </a:cubicBezTo>
                <a:cubicBezTo>
                  <a:pt x="78" y="121"/>
                  <a:pt x="78" y="121"/>
                  <a:pt x="78" y="121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41" y="54"/>
                  <a:pt x="142" y="46"/>
                  <a:pt x="141" y="37"/>
                </a:cubicBezTo>
                <a:cubicBezTo>
                  <a:pt x="140" y="36"/>
                  <a:pt x="140" y="35"/>
                  <a:pt x="140" y="34"/>
                </a:cubicBezTo>
                <a:cubicBezTo>
                  <a:pt x="139" y="31"/>
                  <a:pt x="140" y="28"/>
                  <a:pt x="144" y="26"/>
                </a:cubicBezTo>
                <a:cubicBezTo>
                  <a:pt x="147" y="25"/>
                  <a:pt x="151" y="27"/>
                  <a:pt x="152" y="30"/>
                </a:cubicBezTo>
                <a:cubicBezTo>
                  <a:pt x="152" y="32"/>
                  <a:pt x="153" y="33"/>
                  <a:pt x="153" y="35"/>
                </a:cubicBezTo>
                <a:cubicBezTo>
                  <a:pt x="156" y="46"/>
                  <a:pt x="153" y="59"/>
                  <a:pt x="146" y="68"/>
                </a:cubicBezTo>
                <a:cubicBezTo>
                  <a:pt x="144" y="71"/>
                  <a:pt x="144" y="71"/>
                  <a:pt x="144" y="71"/>
                </a:cubicBezTo>
                <a:cubicBezTo>
                  <a:pt x="87" y="129"/>
                  <a:pt x="87" y="129"/>
                  <a:pt x="87" y="129"/>
                </a:cubicBezTo>
                <a:cubicBezTo>
                  <a:pt x="84" y="132"/>
                  <a:pt x="81" y="133"/>
                  <a:pt x="78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16" name="组合 115"/>
          <p:cNvGrpSpPr/>
          <p:nvPr/>
        </p:nvGrpSpPr>
        <p:grpSpPr>
          <a:xfrm>
            <a:off x="4109076" y="4207148"/>
            <a:ext cx="488304" cy="484330"/>
            <a:chOff x="6981895" y="4256092"/>
            <a:chExt cx="585793" cy="581026"/>
          </a:xfrm>
          <a:solidFill>
            <a:schemeClr val="bg1"/>
          </a:solidFill>
        </p:grpSpPr>
        <p:sp>
          <p:nvSpPr>
            <p:cNvPr id="117" name="Freeform 60"/>
            <p:cNvSpPr>
              <a:spLocks/>
            </p:cNvSpPr>
            <p:nvPr/>
          </p:nvSpPr>
          <p:spPr bwMode="auto">
            <a:xfrm>
              <a:off x="7256536" y="4360868"/>
              <a:ext cx="146051" cy="334963"/>
            </a:xfrm>
            <a:custGeom>
              <a:avLst/>
              <a:gdLst>
                <a:gd name="T0" fmla="*/ 32 w 39"/>
                <a:gd name="T1" fmla="*/ 89 h 89"/>
                <a:gd name="T2" fmla="*/ 27 w 39"/>
                <a:gd name="T3" fmla="*/ 87 h 89"/>
                <a:gd name="T4" fmla="*/ 1 w 39"/>
                <a:gd name="T5" fmla="*/ 55 h 89"/>
                <a:gd name="T6" fmla="*/ 0 w 39"/>
                <a:gd name="T7" fmla="*/ 51 h 89"/>
                <a:gd name="T8" fmla="*/ 0 w 39"/>
                <a:gd name="T9" fmla="*/ 6 h 89"/>
                <a:gd name="T10" fmla="*/ 6 w 39"/>
                <a:gd name="T11" fmla="*/ 0 h 89"/>
                <a:gd name="T12" fmla="*/ 13 w 39"/>
                <a:gd name="T13" fmla="*/ 6 h 89"/>
                <a:gd name="T14" fmla="*/ 13 w 39"/>
                <a:gd name="T15" fmla="*/ 49 h 89"/>
                <a:gd name="T16" fmla="*/ 37 w 39"/>
                <a:gd name="T17" fmla="*/ 79 h 89"/>
                <a:gd name="T18" fmla="*/ 36 w 39"/>
                <a:gd name="T19" fmla="*/ 88 h 89"/>
                <a:gd name="T20" fmla="*/ 32 w 39"/>
                <a:gd name="T2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89">
                  <a:moveTo>
                    <a:pt x="32" y="89"/>
                  </a:moveTo>
                  <a:cubicBezTo>
                    <a:pt x="30" y="89"/>
                    <a:pt x="28" y="88"/>
                    <a:pt x="27" y="87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4"/>
                    <a:pt x="0" y="52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9" y="81"/>
                    <a:pt x="39" y="85"/>
                    <a:pt x="36" y="88"/>
                  </a:cubicBezTo>
                  <a:cubicBezTo>
                    <a:pt x="35" y="89"/>
                    <a:pt x="33" y="89"/>
                    <a:pt x="32" y="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61"/>
            <p:cNvSpPr>
              <a:spLocks/>
            </p:cNvSpPr>
            <p:nvPr/>
          </p:nvSpPr>
          <p:spPr bwMode="auto">
            <a:xfrm>
              <a:off x="6981895" y="4256092"/>
              <a:ext cx="585793" cy="581026"/>
            </a:xfrm>
            <a:custGeom>
              <a:avLst/>
              <a:gdLst>
                <a:gd name="T0" fmla="*/ 79 w 156"/>
                <a:gd name="T1" fmla="*/ 155 h 155"/>
                <a:gd name="T2" fmla="*/ 26 w 156"/>
                <a:gd name="T3" fmla="*/ 133 h 155"/>
                <a:gd name="T4" fmla="*/ 4 w 156"/>
                <a:gd name="T5" fmla="*/ 66 h 155"/>
                <a:gd name="T6" fmla="*/ 69 w 156"/>
                <a:gd name="T7" fmla="*/ 3 h 155"/>
                <a:gd name="T8" fmla="*/ 138 w 156"/>
                <a:gd name="T9" fmla="*/ 30 h 155"/>
                <a:gd name="T10" fmla="*/ 137 w 156"/>
                <a:gd name="T11" fmla="*/ 39 h 155"/>
                <a:gd name="T12" fmla="*/ 128 w 156"/>
                <a:gd name="T13" fmla="*/ 38 h 155"/>
                <a:gd name="T14" fmla="*/ 71 w 156"/>
                <a:gd name="T15" fmla="*/ 16 h 155"/>
                <a:gd name="T16" fmla="*/ 17 w 156"/>
                <a:gd name="T17" fmla="*/ 68 h 155"/>
                <a:gd name="T18" fmla="*/ 34 w 156"/>
                <a:gd name="T19" fmla="*/ 124 h 155"/>
                <a:gd name="T20" fmla="*/ 90 w 156"/>
                <a:gd name="T21" fmla="*/ 142 h 155"/>
                <a:gd name="T22" fmla="*/ 143 w 156"/>
                <a:gd name="T23" fmla="*/ 86 h 155"/>
                <a:gd name="T24" fmla="*/ 142 w 156"/>
                <a:gd name="T25" fmla="*/ 67 h 155"/>
                <a:gd name="T26" fmla="*/ 140 w 156"/>
                <a:gd name="T27" fmla="*/ 60 h 155"/>
                <a:gd name="T28" fmla="*/ 144 w 156"/>
                <a:gd name="T29" fmla="*/ 52 h 155"/>
                <a:gd name="T30" fmla="*/ 152 w 156"/>
                <a:gd name="T31" fmla="*/ 57 h 155"/>
                <a:gd name="T32" fmla="*/ 154 w 156"/>
                <a:gd name="T33" fmla="*/ 65 h 155"/>
                <a:gd name="T34" fmla="*/ 155 w 156"/>
                <a:gd name="T35" fmla="*/ 88 h 155"/>
                <a:gd name="T36" fmla="*/ 92 w 156"/>
                <a:gd name="T37" fmla="*/ 154 h 155"/>
                <a:gd name="T38" fmla="*/ 79 w 156"/>
                <a:gd name="T3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55">
                  <a:moveTo>
                    <a:pt x="79" y="155"/>
                  </a:moveTo>
                  <a:cubicBezTo>
                    <a:pt x="59" y="155"/>
                    <a:pt x="40" y="147"/>
                    <a:pt x="26" y="133"/>
                  </a:cubicBezTo>
                  <a:cubicBezTo>
                    <a:pt x="8" y="115"/>
                    <a:pt x="0" y="91"/>
                    <a:pt x="4" y="66"/>
                  </a:cubicBezTo>
                  <a:cubicBezTo>
                    <a:pt x="10" y="33"/>
                    <a:pt x="36" y="8"/>
                    <a:pt x="69" y="3"/>
                  </a:cubicBezTo>
                  <a:cubicBezTo>
                    <a:pt x="96" y="0"/>
                    <a:pt x="121" y="10"/>
                    <a:pt x="138" y="30"/>
                  </a:cubicBezTo>
                  <a:cubicBezTo>
                    <a:pt x="140" y="33"/>
                    <a:pt x="140" y="37"/>
                    <a:pt x="137" y="39"/>
                  </a:cubicBezTo>
                  <a:cubicBezTo>
                    <a:pt x="135" y="42"/>
                    <a:pt x="131" y="41"/>
                    <a:pt x="128" y="38"/>
                  </a:cubicBezTo>
                  <a:cubicBezTo>
                    <a:pt x="114" y="22"/>
                    <a:pt x="93" y="13"/>
                    <a:pt x="71" y="16"/>
                  </a:cubicBezTo>
                  <a:cubicBezTo>
                    <a:pt x="44" y="19"/>
                    <a:pt x="21" y="41"/>
                    <a:pt x="17" y="68"/>
                  </a:cubicBezTo>
                  <a:cubicBezTo>
                    <a:pt x="13" y="89"/>
                    <a:pt x="20" y="109"/>
                    <a:pt x="34" y="124"/>
                  </a:cubicBezTo>
                  <a:cubicBezTo>
                    <a:pt x="49" y="139"/>
                    <a:pt x="69" y="145"/>
                    <a:pt x="90" y="142"/>
                  </a:cubicBezTo>
                  <a:cubicBezTo>
                    <a:pt x="117" y="137"/>
                    <a:pt x="139" y="114"/>
                    <a:pt x="143" y="86"/>
                  </a:cubicBezTo>
                  <a:cubicBezTo>
                    <a:pt x="143" y="80"/>
                    <a:pt x="143" y="74"/>
                    <a:pt x="142" y="67"/>
                  </a:cubicBezTo>
                  <a:cubicBezTo>
                    <a:pt x="141" y="65"/>
                    <a:pt x="141" y="63"/>
                    <a:pt x="140" y="60"/>
                  </a:cubicBezTo>
                  <a:cubicBezTo>
                    <a:pt x="139" y="57"/>
                    <a:pt x="141" y="53"/>
                    <a:pt x="144" y="52"/>
                  </a:cubicBezTo>
                  <a:cubicBezTo>
                    <a:pt x="148" y="51"/>
                    <a:pt x="151" y="53"/>
                    <a:pt x="152" y="57"/>
                  </a:cubicBezTo>
                  <a:cubicBezTo>
                    <a:pt x="153" y="59"/>
                    <a:pt x="154" y="62"/>
                    <a:pt x="154" y="65"/>
                  </a:cubicBezTo>
                  <a:cubicBezTo>
                    <a:pt x="156" y="72"/>
                    <a:pt x="156" y="80"/>
                    <a:pt x="155" y="88"/>
                  </a:cubicBezTo>
                  <a:cubicBezTo>
                    <a:pt x="151" y="121"/>
                    <a:pt x="126" y="149"/>
                    <a:pt x="92" y="154"/>
                  </a:cubicBezTo>
                  <a:cubicBezTo>
                    <a:pt x="88" y="155"/>
                    <a:pt x="84" y="155"/>
                    <a:pt x="79" y="1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8759501" y="4221263"/>
            <a:ext cx="477717" cy="438014"/>
            <a:chOff x="3806864" y="5351469"/>
            <a:chExt cx="573093" cy="525463"/>
          </a:xfrm>
          <a:solidFill>
            <a:schemeClr val="bg1"/>
          </a:solidFill>
        </p:grpSpPr>
        <p:sp>
          <p:nvSpPr>
            <p:cNvPr id="120" name="Freeform 107"/>
            <p:cNvSpPr>
              <a:spLocks/>
            </p:cNvSpPr>
            <p:nvPr/>
          </p:nvSpPr>
          <p:spPr bwMode="auto">
            <a:xfrm>
              <a:off x="3806864" y="5351469"/>
              <a:ext cx="573093" cy="428626"/>
            </a:xfrm>
            <a:custGeom>
              <a:avLst/>
              <a:gdLst>
                <a:gd name="T0" fmla="*/ 124 w 153"/>
                <a:gd name="T1" fmla="*/ 114 h 114"/>
                <a:gd name="T2" fmla="*/ 101 w 153"/>
                <a:gd name="T3" fmla="*/ 114 h 114"/>
                <a:gd name="T4" fmla="*/ 94 w 153"/>
                <a:gd name="T5" fmla="*/ 108 h 114"/>
                <a:gd name="T6" fmla="*/ 101 w 153"/>
                <a:gd name="T7" fmla="*/ 101 h 114"/>
                <a:gd name="T8" fmla="*/ 124 w 153"/>
                <a:gd name="T9" fmla="*/ 101 h 114"/>
                <a:gd name="T10" fmla="*/ 126 w 153"/>
                <a:gd name="T11" fmla="*/ 101 h 114"/>
                <a:gd name="T12" fmla="*/ 140 w 153"/>
                <a:gd name="T13" fmla="*/ 86 h 114"/>
                <a:gd name="T14" fmla="*/ 133 w 153"/>
                <a:gd name="T15" fmla="*/ 72 h 114"/>
                <a:gd name="T16" fmla="*/ 128 w 153"/>
                <a:gd name="T17" fmla="*/ 61 h 114"/>
                <a:gd name="T18" fmla="*/ 99 w 153"/>
                <a:gd name="T19" fmla="*/ 21 h 114"/>
                <a:gd name="T20" fmla="*/ 45 w 153"/>
                <a:gd name="T21" fmla="*/ 46 h 114"/>
                <a:gd name="T22" fmla="*/ 39 w 153"/>
                <a:gd name="T23" fmla="*/ 51 h 114"/>
                <a:gd name="T24" fmla="*/ 20 w 153"/>
                <a:gd name="T25" fmla="*/ 59 h 114"/>
                <a:gd name="T26" fmla="*/ 13 w 153"/>
                <a:gd name="T27" fmla="*/ 79 h 114"/>
                <a:gd name="T28" fmla="*/ 40 w 153"/>
                <a:gd name="T29" fmla="*/ 101 h 114"/>
                <a:gd name="T30" fmla="*/ 76 w 153"/>
                <a:gd name="T31" fmla="*/ 101 h 114"/>
                <a:gd name="T32" fmla="*/ 82 w 153"/>
                <a:gd name="T33" fmla="*/ 108 h 114"/>
                <a:gd name="T34" fmla="*/ 76 w 153"/>
                <a:gd name="T35" fmla="*/ 114 h 114"/>
                <a:gd name="T36" fmla="*/ 40 w 153"/>
                <a:gd name="T37" fmla="*/ 114 h 114"/>
                <a:gd name="T38" fmla="*/ 1 w 153"/>
                <a:gd name="T39" fmla="*/ 80 h 114"/>
                <a:gd name="T40" fmla="*/ 10 w 153"/>
                <a:gd name="T41" fmla="*/ 50 h 114"/>
                <a:gd name="T42" fmla="*/ 34 w 153"/>
                <a:gd name="T43" fmla="*/ 38 h 114"/>
                <a:gd name="T44" fmla="*/ 103 w 153"/>
                <a:gd name="T45" fmla="*/ 9 h 114"/>
                <a:gd name="T46" fmla="*/ 140 w 153"/>
                <a:gd name="T47" fmla="*/ 61 h 114"/>
                <a:gd name="T48" fmla="*/ 140 w 153"/>
                <a:gd name="T49" fmla="*/ 62 h 114"/>
                <a:gd name="T50" fmla="*/ 153 w 153"/>
                <a:gd name="T51" fmla="*/ 86 h 114"/>
                <a:gd name="T52" fmla="*/ 128 w 153"/>
                <a:gd name="T53" fmla="*/ 114 h 114"/>
                <a:gd name="T54" fmla="*/ 124 w 153"/>
                <a:gd name="T5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3" h="114">
                  <a:moveTo>
                    <a:pt x="124" y="114"/>
                  </a:moveTo>
                  <a:cubicBezTo>
                    <a:pt x="101" y="114"/>
                    <a:pt x="101" y="114"/>
                    <a:pt x="101" y="114"/>
                  </a:cubicBezTo>
                  <a:cubicBezTo>
                    <a:pt x="97" y="114"/>
                    <a:pt x="94" y="111"/>
                    <a:pt x="94" y="108"/>
                  </a:cubicBezTo>
                  <a:cubicBezTo>
                    <a:pt x="94" y="104"/>
                    <a:pt x="97" y="101"/>
                    <a:pt x="101" y="101"/>
                  </a:cubicBezTo>
                  <a:cubicBezTo>
                    <a:pt x="124" y="101"/>
                    <a:pt x="124" y="101"/>
                    <a:pt x="124" y="101"/>
                  </a:cubicBezTo>
                  <a:cubicBezTo>
                    <a:pt x="125" y="101"/>
                    <a:pt x="126" y="101"/>
                    <a:pt x="126" y="101"/>
                  </a:cubicBezTo>
                  <a:cubicBezTo>
                    <a:pt x="134" y="100"/>
                    <a:pt x="140" y="93"/>
                    <a:pt x="140" y="86"/>
                  </a:cubicBezTo>
                  <a:cubicBezTo>
                    <a:pt x="140" y="80"/>
                    <a:pt x="138" y="75"/>
                    <a:pt x="133" y="72"/>
                  </a:cubicBezTo>
                  <a:cubicBezTo>
                    <a:pt x="130" y="70"/>
                    <a:pt x="127" y="66"/>
                    <a:pt x="128" y="61"/>
                  </a:cubicBezTo>
                  <a:cubicBezTo>
                    <a:pt x="128" y="42"/>
                    <a:pt x="116" y="26"/>
                    <a:pt x="99" y="21"/>
                  </a:cubicBezTo>
                  <a:cubicBezTo>
                    <a:pt x="77" y="14"/>
                    <a:pt x="52" y="26"/>
                    <a:pt x="45" y="46"/>
                  </a:cubicBezTo>
                  <a:cubicBezTo>
                    <a:pt x="44" y="49"/>
                    <a:pt x="41" y="51"/>
                    <a:pt x="39" y="51"/>
                  </a:cubicBezTo>
                  <a:cubicBezTo>
                    <a:pt x="31" y="51"/>
                    <a:pt x="25" y="54"/>
                    <a:pt x="20" y="59"/>
                  </a:cubicBezTo>
                  <a:cubicBezTo>
                    <a:pt x="15" y="64"/>
                    <a:pt x="13" y="71"/>
                    <a:pt x="13" y="79"/>
                  </a:cubicBezTo>
                  <a:cubicBezTo>
                    <a:pt x="15" y="91"/>
                    <a:pt x="26" y="101"/>
                    <a:pt x="40" y="101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79" y="101"/>
                    <a:pt x="82" y="104"/>
                    <a:pt x="82" y="108"/>
                  </a:cubicBezTo>
                  <a:cubicBezTo>
                    <a:pt x="82" y="111"/>
                    <a:pt x="79" y="114"/>
                    <a:pt x="76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20" y="114"/>
                    <a:pt x="3" y="99"/>
                    <a:pt x="1" y="80"/>
                  </a:cubicBezTo>
                  <a:cubicBezTo>
                    <a:pt x="0" y="69"/>
                    <a:pt x="3" y="58"/>
                    <a:pt x="10" y="50"/>
                  </a:cubicBezTo>
                  <a:cubicBezTo>
                    <a:pt x="17" y="44"/>
                    <a:pt x="25" y="39"/>
                    <a:pt x="34" y="38"/>
                  </a:cubicBezTo>
                  <a:cubicBezTo>
                    <a:pt x="45" y="14"/>
                    <a:pt x="76" y="0"/>
                    <a:pt x="103" y="9"/>
                  </a:cubicBezTo>
                  <a:cubicBezTo>
                    <a:pt x="126" y="16"/>
                    <a:pt x="141" y="37"/>
                    <a:pt x="140" y="61"/>
                  </a:cubicBezTo>
                  <a:cubicBezTo>
                    <a:pt x="140" y="61"/>
                    <a:pt x="140" y="62"/>
                    <a:pt x="140" y="62"/>
                  </a:cubicBezTo>
                  <a:cubicBezTo>
                    <a:pt x="148" y="67"/>
                    <a:pt x="153" y="76"/>
                    <a:pt x="153" y="86"/>
                  </a:cubicBezTo>
                  <a:cubicBezTo>
                    <a:pt x="153" y="100"/>
                    <a:pt x="142" y="112"/>
                    <a:pt x="128" y="114"/>
                  </a:cubicBezTo>
                  <a:cubicBezTo>
                    <a:pt x="127" y="114"/>
                    <a:pt x="126" y="114"/>
                    <a:pt x="124" y="1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08"/>
            <p:cNvSpPr>
              <a:spLocks/>
            </p:cNvSpPr>
            <p:nvPr/>
          </p:nvSpPr>
          <p:spPr bwMode="auto">
            <a:xfrm>
              <a:off x="4068804" y="5565782"/>
              <a:ext cx="49213" cy="311150"/>
            </a:xfrm>
            <a:custGeom>
              <a:avLst/>
              <a:gdLst>
                <a:gd name="T0" fmla="*/ 7 w 13"/>
                <a:gd name="T1" fmla="*/ 83 h 83"/>
                <a:gd name="T2" fmla="*/ 0 w 13"/>
                <a:gd name="T3" fmla="*/ 76 h 83"/>
                <a:gd name="T4" fmla="*/ 0 w 13"/>
                <a:gd name="T5" fmla="*/ 6 h 83"/>
                <a:gd name="T6" fmla="*/ 7 w 13"/>
                <a:gd name="T7" fmla="*/ 0 h 83"/>
                <a:gd name="T8" fmla="*/ 13 w 13"/>
                <a:gd name="T9" fmla="*/ 6 h 83"/>
                <a:gd name="T10" fmla="*/ 13 w 13"/>
                <a:gd name="T11" fmla="*/ 76 h 83"/>
                <a:gd name="T12" fmla="*/ 7 w 13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3">
                  <a:moveTo>
                    <a:pt x="7" y="83"/>
                  </a:moveTo>
                  <a:cubicBezTo>
                    <a:pt x="3" y="83"/>
                    <a:pt x="0" y="80"/>
                    <a:pt x="0" y="7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80"/>
                    <a:pt x="10" y="83"/>
                    <a:pt x="7" y="8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09"/>
            <p:cNvSpPr>
              <a:spLocks/>
            </p:cNvSpPr>
            <p:nvPr/>
          </p:nvSpPr>
          <p:spPr bwMode="auto">
            <a:xfrm>
              <a:off x="3971965" y="5532444"/>
              <a:ext cx="242890" cy="157163"/>
            </a:xfrm>
            <a:custGeom>
              <a:avLst/>
              <a:gdLst>
                <a:gd name="T0" fmla="*/ 58 w 65"/>
                <a:gd name="T1" fmla="*/ 41 h 42"/>
                <a:gd name="T2" fmla="*/ 53 w 65"/>
                <a:gd name="T3" fmla="*/ 38 h 42"/>
                <a:gd name="T4" fmla="*/ 33 w 65"/>
                <a:gd name="T5" fmla="*/ 13 h 42"/>
                <a:gd name="T6" fmla="*/ 12 w 65"/>
                <a:gd name="T7" fmla="*/ 38 h 42"/>
                <a:gd name="T8" fmla="*/ 3 w 65"/>
                <a:gd name="T9" fmla="*/ 39 h 42"/>
                <a:gd name="T10" fmla="*/ 2 w 65"/>
                <a:gd name="T11" fmla="*/ 30 h 42"/>
                <a:gd name="T12" fmla="*/ 23 w 65"/>
                <a:gd name="T13" fmla="*/ 5 h 42"/>
                <a:gd name="T14" fmla="*/ 33 w 65"/>
                <a:gd name="T15" fmla="*/ 0 h 42"/>
                <a:gd name="T16" fmla="*/ 33 w 65"/>
                <a:gd name="T17" fmla="*/ 0 h 42"/>
                <a:gd name="T18" fmla="*/ 43 w 65"/>
                <a:gd name="T19" fmla="*/ 5 h 42"/>
                <a:gd name="T20" fmla="*/ 63 w 65"/>
                <a:gd name="T21" fmla="*/ 30 h 42"/>
                <a:gd name="T22" fmla="*/ 62 w 65"/>
                <a:gd name="T23" fmla="*/ 39 h 42"/>
                <a:gd name="T24" fmla="*/ 58 w 65"/>
                <a:gd name="T25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42">
                  <a:moveTo>
                    <a:pt x="58" y="41"/>
                  </a:moveTo>
                  <a:cubicBezTo>
                    <a:pt x="56" y="41"/>
                    <a:pt x="54" y="40"/>
                    <a:pt x="53" y="38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0" y="41"/>
                    <a:pt x="6" y="42"/>
                    <a:pt x="3" y="39"/>
                  </a:cubicBezTo>
                  <a:cubicBezTo>
                    <a:pt x="1" y="37"/>
                    <a:pt x="0" y="33"/>
                    <a:pt x="2" y="3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5" y="2"/>
                    <a:pt x="29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2"/>
                    <a:pt x="43" y="5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5" y="33"/>
                    <a:pt x="65" y="37"/>
                    <a:pt x="62" y="39"/>
                  </a:cubicBezTo>
                  <a:cubicBezTo>
                    <a:pt x="61" y="40"/>
                    <a:pt x="60" y="41"/>
                    <a:pt x="58" y="4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7595607" y="2884168"/>
            <a:ext cx="476394" cy="318916"/>
            <a:chOff x="4943525" y="5386394"/>
            <a:chExt cx="571506" cy="382588"/>
          </a:xfrm>
          <a:solidFill>
            <a:schemeClr val="bg1"/>
          </a:solidFill>
        </p:grpSpPr>
        <p:sp>
          <p:nvSpPr>
            <p:cNvPr id="124" name="Freeform 114"/>
            <p:cNvSpPr>
              <a:spLocks noEditPoints="1"/>
            </p:cNvSpPr>
            <p:nvPr/>
          </p:nvSpPr>
          <p:spPr bwMode="auto">
            <a:xfrm>
              <a:off x="4943525" y="5386394"/>
              <a:ext cx="571506" cy="382588"/>
            </a:xfrm>
            <a:custGeom>
              <a:avLst/>
              <a:gdLst>
                <a:gd name="T0" fmla="*/ 76 w 152"/>
                <a:gd name="T1" fmla="*/ 102 h 102"/>
                <a:gd name="T2" fmla="*/ 4 w 152"/>
                <a:gd name="T3" fmla="*/ 59 h 102"/>
                <a:gd name="T4" fmla="*/ 4 w 152"/>
                <a:gd name="T5" fmla="*/ 43 h 102"/>
                <a:gd name="T6" fmla="*/ 76 w 152"/>
                <a:gd name="T7" fmla="*/ 0 h 102"/>
                <a:gd name="T8" fmla="*/ 148 w 152"/>
                <a:gd name="T9" fmla="*/ 43 h 102"/>
                <a:gd name="T10" fmla="*/ 148 w 152"/>
                <a:gd name="T11" fmla="*/ 59 h 102"/>
                <a:gd name="T12" fmla="*/ 76 w 152"/>
                <a:gd name="T13" fmla="*/ 102 h 102"/>
                <a:gd name="T14" fmla="*/ 76 w 152"/>
                <a:gd name="T15" fmla="*/ 13 h 102"/>
                <a:gd name="T16" fmla="*/ 14 w 152"/>
                <a:gd name="T17" fmla="*/ 51 h 102"/>
                <a:gd name="T18" fmla="*/ 76 w 152"/>
                <a:gd name="T19" fmla="*/ 89 h 102"/>
                <a:gd name="T20" fmla="*/ 138 w 152"/>
                <a:gd name="T21" fmla="*/ 51 h 102"/>
                <a:gd name="T22" fmla="*/ 138 w 152"/>
                <a:gd name="T23" fmla="*/ 51 h 102"/>
                <a:gd name="T24" fmla="*/ 76 w 152"/>
                <a:gd name="T25" fmla="*/ 1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02">
                  <a:moveTo>
                    <a:pt x="76" y="102"/>
                  </a:moveTo>
                  <a:cubicBezTo>
                    <a:pt x="42" y="102"/>
                    <a:pt x="15" y="72"/>
                    <a:pt x="4" y="59"/>
                  </a:cubicBezTo>
                  <a:cubicBezTo>
                    <a:pt x="0" y="54"/>
                    <a:pt x="0" y="48"/>
                    <a:pt x="4" y="43"/>
                  </a:cubicBezTo>
                  <a:cubicBezTo>
                    <a:pt x="15" y="30"/>
                    <a:pt x="42" y="0"/>
                    <a:pt x="76" y="0"/>
                  </a:cubicBezTo>
                  <a:cubicBezTo>
                    <a:pt x="110" y="0"/>
                    <a:pt x="138" y="30"/>
                    <a:pt x="148" y="43"/>
                  </a:cubicBezTo>
                  <a:cubicBezTo>
                    <a:pt x="152" y="48"/>
                    <a:pt x="152" y="54"/>
                    <a:pt x="148" y="59"/>
                  </a:cubicBezTo>
                  <a:cubicBezTo>
                    <a:pt x="138" y="72"/>
                    <a:pt x="110" y="102"/>
                    <a:pt x="76" y="102"/>
                  </a:cubicBezTo>
                  <a:moveTo>
                    <a:pt x="76" y="13"/>
                  </a:moveTo>
                  <a:cubicBezTo>
                    <a:pt x="47" y="13"/>
                    <a:pt x="21" y="42"/>
                    <a:pt x="14" y="51"/>
                  </a:cubicBezTo>
                  <a:cubicBezTo>
                    <a:pt x="21" y="60"/>
                    <a:pt x="47" y="89"/>
                    <a:pt x="76" y="89"/>
                  </a:cubicBezTo>
                  <a:cubicBezTo>
                    <a:pt x="105" y="89"/>
                    <a:pt x="131" y="60"/>
                    <a:pt x="138" y="51"/>
                  </a:cubicBezTo>
                  <a:cubicBezTo>
                    <a:pt x="138" y="51"/>
                    <a:pt x="138" y="51"/>
                    <a:pt x="138" y="51"/>
                  </a:cubicBezTo>
                  <a:cubicBezTo>
                    <a:pt x="131" y="42"/>
                    <a:pt x="105" y="13"/>
                    <a:pt x="76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15"/>
            <p:cNvSpPr>
              <a:spLocks/>
            </p:cNvSpPr>
            <p:nvPr/>
          </p:nvSpPr>
          <p:spPr bwMode="auto">
            <a:xfrm>
              <a:off x="5135614" y="5483232"/>
              <a:ext cx="187327" cy="192088"/>
            </a:xfrm>
            <a:custGeom>
              <a:avLst/>
              <a:gdLst>
                <a:gd name="T0" fmla="*/ 25 w 50"/>
                <a:gd name="T1" fmla="*/ 51 h 51"/>
                <a:gd name="T2" fmla="*/ 0 w 50"/>
                <a:gd name="T3" fmla="*/ 25 h 51"/>
                <a:gd name="T4" fmla="*/ 25 w 50"/>
                <a:gd name="T5" fmla="*/ 0 h 51"/>
                <a:gd name="T6" fmla="*/ 33 w 50"/>
                <a:gd name="T7" fmla="*/ 1 h 51"/>
                <a:gd name="T8" fmla="*/ 37 w 50"/>
                <a:gd name="T9" fmla="*/ 9 h 51"/>
                <a:gd name="T10" fmla="*/ 29 w 50"/>
                <a:gd name="T11" fmla="*/ 13 h 51"/>
                <a:gd name="T12" fmla="*/ 25 w 50"/>
                <a:gd name="T13" fmla="*/ 12 h 51"/>
                <a:gd name="T14" fmla="*/ 12 w 50"/>
                <a:gd name="T15" fmla="*/ 25 h 51"/>
                <a:gd name="T16" fmla="*/ 25 w 50"/>
                <a:gd name="T17" fmla="*/ 38 h 51"/>
                <a:gd name="T18" fmla="*/ 38 w 50"/>
                <a:gd name="T19" fmla="*/ 25 h 51"/>
                <a:gd name="T20" fmla="*/ 44 w 50"/>
                <a:gd name="T21" fmla="*/ 19 h 51"/>
                <a:gd name="T22" fmla="*/ 50 w 50"/>
                <a:gd name="T23" fmla="*/ 25 h 51"/>
                <a:gd name="T24" fmla="*/ 25 w 50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51">
                  <a:moveTo>
                    <a:pt x="25" y="51"/>
                  </a:moveTo>
                  <a:cubicBezTo>
                    <a:pt x="11" y="51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8" y="0"/>
                    <a:pt x="31" y="0"/>
                    <a:pt x="33" y="1"/>
                  </a:cubicBezTo>
                  <a:cubicBezTo>
                    <a:pt x="37" y="2"/>
                    <a:pt x="38" y="6"/>
                    <a:pt x="37" y="9"/>
                  </a:cubicBezTo>
                  <a:cubicBezTo>
                    <a:pt x="36" y="13"/>
                    <a:pt x="33" y="14"/>
                    <a:pt x="29" y="13"/>
                  </a:cubicBezTo>
                  <a:cubicBezTo>
                    <a:pt x="28" y="13"/>
                    <a:pt x="26" y="12"/>
                    <a:pt x="25" y="12"/>
                  </a:cubicBezTo>
                  <a:cubicBezTo>
                    <a:pt x="18" y="12"/>
                    <a:pt x="12" y="18"/>
                    <a:pt x="12" y="25"/>
                  </a:cubicBezTo>
                  <a:cubicBezTo>
                    <a:pt x="12" y="32"/>
                    <a:pt x="18" y="38"/>
                    <a:pt x="25" y="38"/>
                  </a:cubicBezTo>
                  <a:cubicBezTo>
                    <a:pt x="32" y="38"/>
                    <a:pt x="38" y="32"/>
                    <a:pt x="38" y="25"/>
                  </a:cubicBezTo>
                  <a:cubicBezTo>
                    <a:pt x="38" y="22"/>
                    <a:pt x="41" y="19"/>
                    <a:pt x="44" y="19"/>
                  </a:cubicBezTo>
                  <a:cubicBezTo>
                    <a:pt x="48" y="19"/>
                    <a:pt x="50" y="22"/>
                    <a:pt x="50" y="25"/>
                  </a:cubicBezTo>
                  <a:cubicBezTo>
                    <a:pt x="50" y="39"/>
                    <a:pt x="39" y="51"/>
                    <a:pt x="25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5282819" y="2814762"/>
            <a:ext cx="460513" cy="438014"/>
            <a:chOff x="5930960" y="5337181"/>
            <a:chExt cx="552455" cy="525464"/>
          </a:xfrm>
          <a:solidFill>
            <a:schemeClr val="bg1"/>
          </a:solidFill>
        </p:grpSpPr>
        <p:sp>
          <p:nvSpPr>
            <p:cNvPr id="127" name="Freeform 116"/>
            <p:cNvSpPr>
              <a:spLocks/>
            </p:cNvSpPr>
            <p:nvPr/>
          </p:nvSpPr>
          <p:spPr bwMode="auto">
            <a:xfrm>
              <a:off x="5930960" y="5483232"/>
              <a:ext cx="552455" cy="379413"/>
            </a:xfrm>
            <a:custGeom>
              <a:avLst/>
              <a:gdLst>
                <a:gd name="T0" fmla="*/ 114 w 147"/>
                <a:gd name="T1" fmla="*/ 101 h 101"/>
                <a:gd name="T2" fmla="*/ 33 w 147"/>
                <a:gd name="T3" fmla="*/ 101 h 101"/>
                <a:gd name="T4" fmla="*/ 14 w 147"/>
                <a:gd name="T5" fmla="*/ 86 h 101"/>
                <a:gd name="T6" fmla="*/ 1 w 147"/>
                <a:gd name="T7" fmla="*/ 24 h 101"/>
                <a:gd name="T8" fmla="*/ 5 w 147"/>
                <a:gd name="T9" fmla="*/ 7 h 101"/>
                <a:gd name="T10" fmla="*/ 20 w 147"/>
                <a:gd name="T11" fmla="*/ 0 h 101"/>
                <a:gd name="T12" fmla="*/ 127 w 147"/>
                <a:gd name="T13" fmla="*/ 0 h 101"/>
                <a:gd name="T14" fmla="*/ 142 w 147"/>
                <a:gd name="T15" fmla="*/ 7 h 101"/>
                <a:gd name="T16" fmla="*/ 146 w 147"/>
                <a:gd name="T17" fmla="*/ 24 h 101"/>
                <a:gd name="T18" fmla="*/ 138 w 147"/>
                <a:gd name="T19" fmla="*/ 62 h 101"/>
                <a:gd name="T20" fmla="*/ 130 w 147"/>
                <a:gd name="T21" fmla="*/ 67 h 101"/>
                <a:gd name="T22" fmla="*/ 125 w 147"/>
                <a:gd name="T23" fmla="*/ 60 h 101"/>
                <a:gd name="T24" fmla="*/ 134 w 147"/>
                <a:gd name="T25" fmla="*/ 22 h 101"/>
                <a:gd name="T26" fmla="*/ 132 w 147"/>
                <a:gd name="T27" fmla="*/ 15 h 101"/>
                <a:gd name="T28" fmla="*/ 127 w 147"/>
                <a:gd name="T29" fmla="*/ 12 h 101"/>
                <a:gd name="T30" fmla="*/ 20 w 147"/>
                <a:gd name="T31" fmla="*/ 12 h 101"/>
                <a:gd name="T32" fmla="*/ 15 w 147"/>
                <a:gd name="T33" fmla="*/ 15 h 101"/>
                <a:gd name="T34" fmla="*/ 13 w 147"/>
                <a:gd name="T35" fmla="*/ 22 h 101"/>
                <a:gd name="T36" fmla="*/ 27 w 147"/>
                <a:gd name="T37" fmla="*/ 83 h 101"/>
                <a:gd name="T38" fmla="*/ 33 w 147"/>
                <a:gd name="T39" fmla="*/ 89 h 101"/>
                <a:gd name="T40" fmla="*/ 114 w 147"/>
                <a:gd name="T41" fmla="*/ 89 h 101"/>
                <a:gd name="T42" fmla="*/ 120 w 147"/>
                <a:gd name="T43" fmla="*/ 83 h 101"/>
                <a:gd name="T44" fmla="*/ 128 w 147"/>
                <a:gd name="T45" fmla="*/ 78 h 101"/>
                <a:gd name="T46" fmla="*/ 133 w 147"/>
                <a:gd name="T47" fmla="*/ 86 h 101"/>
                <a:gd name="T48" fmla="*/ 114 w 147"/>
                <a:gd name="T4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" h="101">
                  <a:moveTo>
                    <a:pt x="114" y="101"/>
                  </a:moveTo>
                  <a:cubicBezTo>
                    <a:pt x="33" y="101"/>
                    <a:pt x="33" y="101"/>
                    <a:pt x="33" y="101"/>
                  </a:cubicBezTo>
                  <a:cubicBezTo>
                    <a:pt x="24" y="101"/>
                    <a:pt x="16" y="95"/>
                    <a:pt x="14" y="86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18"/>
                    <a:pt x="1" y="12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3" y="0"/>
                    <a:pt x="138" y="2"/>
                    <a:pt x="142" y="7"/>
                  </a:cubicBezTo>
                  <a:cubicBezTo>
                    <a:pt x="146" y="12"/>
                    <a:pt x="147" y="18"/>
                    <a:pt x="146" y="24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37" y="66"/>
                    <a:pt x="134" y="68"/>
                    <a:pt x="130" y="67"/>
                  </a:cubicBezTo>
                  <a:cubicBezTo>
                    <a:pt x="127" y="66"/>
                    <a:pt x="125" y="63"/>
                    <a:pt x="125" y="60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4" y="19"/>
                    <a:pt x="134" y="17"/>
                    <a:pt x="132" y="15"/>
                  </a:cubicBezTo>
                  <a:cubicBezTo>
                    <a:pt x="131" y="14"/>
                    <a:pt x="130" y="12"/>
                    <a:pt x="127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7" y="12"/>
                    <a:pt x="16" y="14"/>
                    <a:pt x="15" y="15"/>
                  </a:cubicBezTo>
                  <a:cubicBezTo>
                    <a:pt x="13" y="17"/>
                    <a:pt x="13" y="19"/>
                    <a:pt x="13" y="22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6"/>
                    <a:pt x="30" y="89"/>
                    <a:pt x="33" y="89"/>
                  </a:cubicBezTo>
                  <a:cubicBezTo>
                    <a:pt x="114" y="89"/>
                    <a:pt x="114" y="89"/>
                    <a:pt x="114" y="89"/>
                  </a:cubicBezTo>
                  <a:cubicBezTo>
                    <a:pt x="117" y="89"/>
                    <a:pt x="120" y="86"/>
                    <a:pt x="120" y="83"/>
                  </a:cubicBezTo>
                  <a:cubicBezTo>
                    <a:pt x="121" y="80"/>
                    <a:pt x="124" y="77"/>
                    <a:pt x="128" y="78"/>
                  </a:cubicBezTo>
                  <a:cubicBezTo>
                    <a:pt x="131" y="79"/>
                    <a:pt x="134" y="82"/>
                    <a:pt x="133" y="86"/>
                  </a:cubicBezTo>
                  <a:cubicBezTo>
                    <a:pt x="131" y="95"/>
                    <a:pt x="123" y="101"/>
                    <a:pt x="114" y="10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17"/>
            <p:cNvSpPr>
              <a:spLocks/>
            </p:cNvSpPr>
            <p:nvPr/>
          </p:nvSpPr>
          <p:spPr bwMode="auto">
            <a:xfrm>
              <a:off x="6035736" y="5337181"/>
              <a:ext cx="173039" cy="266700"/>
            </a:xfrm>
            <a:custGeom>
              <a:avLst/>
              <a:gdLst>
                <a:gd name="T0" fmla="*/ 7 w 46"/>
                <a:gd name="T1" fmla="*/ 71 h 71"/>
                <a:gd name="T2" fmla="*/ 4 w 46"/>
                <a:gd name="T3" fmla="*/ 70 h 71"/>
                <a:gd name="T4" fmla="*/ 2 w 46"/>
                <a:gd name="T5" fmla="*/ 61 h 71"/>
                <a:gd name="T6" fmla="*/ 34 w 46"/>
                <a:gd name="T7" fmla="*/ 4 h 71"/>
                <a:gd name="T8" fmla="*/ 42 w 46"/>
                <a:gd name="T9" fmla="*/ 1 h 71"/>
                <a:gd name="T10" fmla="*/ 45 w 46"/>
                <a:gd name="T11" fmla="*/ 10 h 71"/>
                <a:gd name="T12" fmla="*/ 13 w 46"/>
                <a:gd name="T13" fmla="*/ 67 h 71"/>
                <a:gd name="T14" fmla="*/ 7 w 46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71">
                  <a:moveTo>
                    <a:pt x="7" y="71"/>
                  </a:moveTo>
                  <a:cubicBezTo>
                    <a:pt x="6" y="71"/>
                    <a:pt x="5" y="70"/>
                    <a:pt x="4" y="70"/>
                  </a:cubicBezTo>
                  <a:cubicBezTo>
                    <a:pt x="1" y="68"/>
                    <a:pt x="0" y="64"/>
                    <a:pt x="2" y="61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1"/>
                    <a:pt x="39" y="0"/>
                    <a:pt x="42" y="1"/>
                  </a:cubicBezTo>
                  <a:cubicBezTo>
                    <a:pt x="45" y="3"/>
                    <a:pt x="46" y="7"/>
                    <a:pt x="45" y="10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9"/>
                    <a:pt x="10" y="71"/>
                    <a:pt x="7" y="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18"/>
            <p:cNvSpPr>
              <a:spLocks/>
            </p:cNvSpPr>
            <p:nvPr/>
          </p:nvSpPr>
          <p:spPr bwMode="auto">
            <a:xfrm>
              <a:off x="6205600" y="5337181"/>
              <a:ext cx="171452" cy="266700"/>
            </a:xfrm>
            <a:custGeom>
              <a:avLst/>
              <a:gdLst>
                <a:gd name="T0" fmla="*/ 39 w 46"/>
                <a:gd name="T1" fmla="*/ 71 h 71"/>
                <a:gd name="T2" fmla="*/ 33 w 46"/>
                <a:gd name="T3" fmla="*/ 67 h 71"/>
                <a:gd name="T4" fmla="*/ 1 w 46"/>
                <a:gd name="T5" fmla="*/ 10 h 71"/>
                <a:gd name="T6" fmla="*/ 4 w 46"/>
                <a:gd name="T7" fmla="*/ 1 h 71"/>
                <a:gd name="T8" fmla="*/ 12 w 46"/>
                <a:gd name="T9" fmla="*/ 4 h 71"/>
                <a:gd name="T10" fmla="*/ 44 w 46"/>
                <a:gd name="T11" fmla="*/ 61 h 71"/>
                <a:gd name="T12" fmla="*/ 42 w 46"/>
                <a:gd name="T13" fmla="*/ 70 h 71"/>
                <a:gd name="T14" fmla="*/ 39 w 46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71">
                  <a:moveTo>
                    <a:pt x="39" y="71"/>
                  </a:moveTo>
                  <a:cubicBezTo>
                    <a:pt x="36" y="71"/>
                    <a:pt x="34" y="69"/>
                    <a:pt x="33" y="67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7"/>
                    <a:pt x="1" y="3"/>
                    <a:pt x="4" y="1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6" y="64"/>
                    <a:pt x="45" y="68"/>
                    <a:pt x="42" y="70"/>
                  </a:cubicBezTo>
                  <a:cubicBezTo>
                    <a:pt x="41" y="70"/>
                    <a:pt x="40" y="71"/>
                    <a:pt x="39" y="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119"/>
            <p:cNvSpPr>
              <a:spLocks/>
            </p:cNvSpPr>
            <p:nvPr/>
          </p:nvSpPr>
          <p:spPr bwMode="auto">
            <a:xfrm>
              <a:off x="6040498" y="5626107"/>
              <a:ext cx="333378" cy="49213"/>
            </a:xfrm>
            <a:custGeom>
              <a:avLst/>
              <a:gdLst>
                <a:gd name="T0" fmla="*/ 83 w 89"/>
                <a:gd name="T1" fmla="*/ 13 h 13"/>
                <a:gd name="T2" fmla="*/ 6 w 89"/>
                <a:gd name="T3" fmla="*/ 13 h 13"/>
                <a:gd name="T4" fmla="*/ 0 w 89"/>
                <a:gd name="T5" fmla="*/ 6 h 13"/>
                <a:gd name="T6" fmla="*/ 6 w 89"/>
                <a:gd name="T7" fmla="*/ 0 h 13"/>
                <a:gd name="T8" fmla="*/ 83 w 89"/>
                <a:gd name="T9" fmla="*/ 0 h 13"/>
                <a:gd name="T10" fmla="*/ 89 w 89"/>
                <a:gd name="T11" fmla="*/ 6 h 13"/>
                <a:gd name="T12" fmla="*/ 83 w 89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13">
                  <a:moveTo>
                    <a:pt x="83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6" y="0"/>
                    <a:pt x="89" y="3"/>
                    <a:pt x="89" y="6"/>
                  </a:cubicBezTo>
                  <a:cubicBezTo>
                    <a:pt x="89" y="10"/>
                    <a:pt x="86" y="13"/>
                    <a:pt x="83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20"/>
            <p:cNvSpPr>
              <a:spLocks/>
            </p:cNvSpPr>
            <p:nvPr/>
          </p:nvSpPr>
          <p:spPr bwMode="auto">
            <a:xfrm>
              <a:off x="6088124" y="5719769"/>
              <a:ext cx="236540" cy="49213"/>
            </a:xfrm>
            <a:custGeom>
              <a:avLst/>
              <a:gdLst>
                <a:gd name="T0" fmla="*/ 57 w 63"/>
                <a:gd name="T1" fmla="*/ 13 h 13"/>
                <a:gd name="T2" fmla="*/ 6 w 63"/>
                <a:gd name="T3" fmla="*/ 13 h 13"/>
                <a:gd name="T4" fmla="*/ 0 w 63"/>
                <a:gd name="T5" fmla="*/ 7 h 13"/>
                <a:gd name="T6" fmla="*/ 6 w 63"/>
                <a:gd name="T7" fmla="*/ 0 h 13"/>
                <a:gd name="T8" fmla="*/ 57 w 63"/>
                <a:gd name="T9" fmla="*/ 0 h 13"/>
                <a:gd name="T10" fmla="*/ 63 w 63"/>
                <a:gd name="T11" fmla="*/ 7 h 13"/>
                <a:gd name="T12" fmla="*/ 57 w 63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3">
                  <a:moveTo>
                    <a:pt x="57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0" y="0"/>
                    <a:pt x="63" y="3"/>
                    <a:pt x="63" y="7"/>
                  </a:cubicBezTo>
                  <a:cubicBezTo>
                    <a:pt x="63" y="10"/>
                    <a:pt x="60" y="13"/>
                    <a:pt x="57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6430373" y="4194166"/>
            <a:ext cx="479041" cy="479037"/>
            <a:chOff x="2751166" y="3348041"/>
            <a:chExt cx="574681" cy="574676"/>
          </a:xfrm>
          <a:solidFill>
            <a:schemeClr val="bg1"/>
          </a:solidFill>
        </p:grpSpPr>
        <p:sp>
          <p:nvSpPr>
            <p:cNvPr id="133" name="Freeform 136"/>
            <p:cNvSpPr>
              <a:spLocks noEditPoints="1"/>
            </p:cNvSpPr>
            <p:nvPr/>
          </p:nvSpPr>
          <p:spPr bwMode="auto">
            <a:xfrm>
              <a:off x="2751166" y="3441704"/>
              <a:ext cx="476255" cy="481013"/>
            </a:xfrm>
            <a:custGeom>
              <a:avLst/>
              <a:gdLst>
                <a:gd name="T0" fmla="*/ 64 w 127"/>
                <a:gd name="T1" fmla="*/ 128 h 128"/>
                <a:gd name="T2" fmla="*/ 62 w 127"/>
                <a:gd name="T3" fmla="*/ 128 h 128"/>
                <a:gd name="T4" fmla="*/ 0 w 127"/>
                <a:gd name="T5" fmla="*/ 66 h 128"/>
                <a:gd name="T6" fmla="*/ 18 w 127"/>
                <a:gd name="T7" fmla="*/ 20 h 128"/>
                <a:gd name="T8" fmla="*/ 64 w 127"/>
                <a:gd name="T9" fmla="*/ 0 h 128"/>
                <a:gd name="T10" fmla="*/ 70 w 127"/>
                <a:gd name="T11" fmla="*/ 7 h 128"/>
                <a:gd name="T12" fmla="*/ 70 w 127"/>
                <a:gd name="T13" fmla="*/ 51 h 128"/>
                <a:gd name="T14" fmla="*/ 77 w 127"/>
                <a:gd name="T15" fmla="*/ 58 h 128"/>
                <a:gd name="T16" fmla="*/ 121 w 127"/>
                <a:gd name="T17" fmla="*/ 58 h 128"/>
                <a:gd name="T18" fmla="*/ 127 w 127"/>
                <a:gd name="T19" fmla="*/ 64 h 128"/>
                <a:gd name="T20" fmla="*/ 108 w 127"/>
                <a:gd name="T21" fmla="*/ 110 h 128"/>
                <a:gd name="T22" fmla="*/ 64 w 127"/>
                <a:gd name="T23" fmla="*/ 128 h 128"/>
                <a:gd name="T24" fmla="*/ 58 w 127"/>
                <a:gd name="T25" fmla="*/ 14 h 128"/>
                <a:gd name="T26" fmla="*/ 27 w 127"/>
                <a:gd name="T27" fmla="*/ 29 h 128"/>
                <a:gd name="T28" fmla="*/ 13 w 127"/>
                <a:gd name="T29" fmla="*/ 65 h 128"/>
                <a:gd name="T30" fmla="*/ 62 w 127"/>
                <a:gd name="T31" fmla="*/ 115 h 128"/>
                <a:gd name="T32" fmla="*/ 99 w 127"/>
                <a:gd name="T33" fmla="*/ 100 h 128"/>
                <a:gd name="T34" fmla="*/ 114 w 127"/>
                <a:gd name="T35" fmla="*/ 70 h 128"/>
                <a:gd name="T36" fmla="*/ 77 w 127"/>
                <a:gd name="T37" fmla="*/ 70 h 128"/>
                <a:gd name="T38" fmla="*/ 58 w 127"/>
                <a:gd name="T39" fmla="*/ 51 h 128"/>
                <a:gd name="T40" fmla="*/ 58 w 127"/>
                <a:gd name="T41" fmla="*/ 1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" h="128">
                  <a:moveTo>
                    <a:pt x="64" y="128"/>
                  </a:moveTo>
                  <a:cubicBezTo>
                    <a:pt x="63" y="128"/>
                    <a:pt x="63" y="128"/>
                    <a:pt x="62" y="128"/>
                  </a:cubicBezTo>
                  <a:cubicBezTo>
                    <a:pt x="29" y="127"/>
                    <a:pt x="1" y="99"/>
                    <a:pt x="0" y="66"/>
                  </a:cubicBezTo>
                  <a:cubicBezTo>
                    <a:pt x="0" y="49"/>
                    <a:pt x="6" y="32"/>
                    <a:pt x="18" y="20"/>
                  </a:cubicBezTo>
                  <a:cubicBezTo>
                    <a:pt x="30" y="7"/>
                    <a:pt x="47" y="0"/>
                    <a:pt x="64" y="0"/>
                  </a:cubicBezTo>
                  <a:cubicBezTo>
                    <a:pt x="67" y="0"/>
                    <a:pt x="70" y="3"/>
                    <a:pt x="70" y="7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0" y="55"/>
                    <a:pt x="73" y="58"/>
                    <a:pt x="77" y="58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5" y="58"/>
                    <a:pt x="127" y="61"/>
                    <a:pt x="127" y="64"/>
                  </a:cubicBezTo>
                  <a:cubicBezTo>
                    <a:pt x="127" y="81"/>
                    <a:pt x="121" y="98"/>
                    <a:pt x="108" y="110"/>
                  </a:cubicBezTo>
                  <a:cubicBezTo>
                    <a:pt x="96" y="121"/>
                    <a:pt x="81" y="128"/>
                    <a:pt x="64" y="128"/>
                  </a:cubicBezTo>
                  <a:moveTo>
                    <a:pt x="58" y="14"/>
                  </a:moveTo>
                  <a:cubicBezTo>
                    <a:pt x="46" y="15"/>
                    <a:pt x="36" y="20"/>
                    <a:pt x="27" y="29"/>
                  </a:cubicBezTo>
                  <a:cubicBezTo>
                    <a:pt x="18" y="39"/>
                    <a:pt x="13" y="52"/>
                    <a:pt x="13" y="65"/>
                  </a:cubicBezTo>
                  <a:cubicBezTo>
                    <a:pt x="14" y="92"/>
                    <a:pt x="36" y="114"/>
                    <a:pt x="62" y="115"/>
                  </a:cubicBezTo>
                  <a:cubicBezTo>
                    <a:pt x="76" y="115"/>
                    <a:pt x="89" y="110"/>
                    <a:pt x="99" y="100"/>
                  </a:cubicBezTo>
                  <a:cubicBezTo>
                    <a:pt x="108" y="92"/>
                    <a:pt x="113" y="82"/>
                    <a:pt x="114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66" y="70"/>
                    <a:pt x="58" y="62"/>
                    <a:pt x="58" y="51"/>
                  </a:cubicBezTo>
                  <a:lnTo>
                    <a:pt x="58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37"/>
            <p:cNvSpPr>
              <a:spLocks/>
            </p:cNvSpPr>
            <p:nvPr/>
          </p:nvSpPr>
          <p:spPr bwMode="auto">
            <a:xfrm>
              <a:off x="3062319" y="3348041"/>
              <a:ext cx="263528" cy="261938"/>
            </a:xfrm>
            <a:custGeom>
              <a:avLst/>
              <a:gdLst>
                <a:gd name="T0" fmla="*/ 63 w 70"/>
                <a:gd name="T1" fmla="*/ 70 h 70"/>
                <a:gd name="T2" fmla="*/ 13 w 70"/>
                <a:gd name="T3" fmla="*/ 70 h 70"/>
                <a:gd name="T4" fmla="*/ 0 w 70"/>
                <a:gd name="T5" fmla="*/ 57 h 70"/>
                <a:gd name="T6" fmla="*/ 0 w 70"/>
                <a:gd name="T7" fmla="*/ 6 h 70"/>
                <a:gd name="T8" fmla="*/ 6 w 70"/>
                <a:gd name="T9" fmla="*/ 0 h 70"/>
                <a:gd name="T10" fmla="*/ 54 w 70"/>
                <a:gd name="T11" fmla="*/ 21 h 70"/>
                <a:gd name="T12" fmla="*/ 56 w 70"/>
                <a:gd name="T13" fmla="*/ 24 h 70"/>
                <a:gd name="T14" fmla="*/ 55 w 70"/>
                <a:gd name="T15" fmla="*/ 33 h 70"/>
                <a:gd name="T16" fmla="*/ 46 w 70"/>
                <a:gd name="T17" fmla="*/ 32 h 70"/>
                <a:gd name="T18" fmla="*/ 44 w 70"/>
                <a:gd name="T19" fmla="*/ 30 h 70"/>
                <a:gd name="T20" fmla="*/ 13 w 70"/>
                <a:gd name="T21" fmla="*/ 13 h 70"/>
                <a:gd name="T22" fmla="*/ 13 w 70"/>
                <a:gd name="T23" fmla="*/ 57 h 70"/>
                <a:gd name="T24" fmla="*/ 57 w 70"/>
                <a:gd name="T25" fmla="*/ 57 h 70"/>
                <a:gd name="T26" fmla="*/ 56 w 70"/>
                <a:gd name="T27" fmla="*/ 54 h 70"/>
                <a:gd name="T28" fmla="*/ 61 w 70"/>
                <a:gd name="T29" fmla="*/ 46 h 70"/>
                <a:gd name="T30" fmla="*/ 69 w 70"/>
                <a:gd name="T31" fmla="*/ 51 h 70"/>
                <a:gd name="T32" fmla="*/ 70 w 70"/>
                <a:gd name="T33" fmla="*/ 64 h 70"/>
                <a:gd name="T34" fmla="*/ 63 w 70"/>
                <a:gd name="T3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70">
                  <a:moveTo>
                    <a:pt x="63" y="70"/>
                  </a:moveTo>
                  <a:cubicBezTo>
                    <a:pt x="13" y="70"/>
                    <a:pt x="13" y="70"/>
                    <a:pt x="13" y="70"/>
                  </a:cubicBezTo>
                  <a:cubicBezTo>
                    <a:pt x="6" y="70"/>
                    <a:pt x="0" y="64"/>
                    <a:pt x="0" y="5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4" y="0"/>
                    <a:pt x="42" y="8"/>
                    <a:pt x="54" y="21"/>
                  </a:cubicBezTo>
                  <a:cubicBezTo>
                    <a:pt x="55" y="22"/>
                    <a:pt x="55" y="23"/>
                    <a:pt x="56" y="24"/>
                  </a:cubicBezTo>
                  <a:cubicBezTo>
                    <a:pt x="58" y="27"/>
                    <a:pt x="58" y="31"/>
                    <a:pt x="55" y="33"/>
                  </a:cubicBezTo>
                  <a:cubicBezTo>
                    <a:pt x="52" y="35"/>
                    <a:pt x="48" y="35"/>
                    <a:pt x="46" y="32"/>
                  </a:cubicBezTo>
                  <a:cubicBezTo>
                    <a:pt x="46" y="31"/>
                    <a:pt x="45" y="31"/>
                    <a:pt x="44" y="30"/>
                  </a:cubicBezTo>
                  <a:cubicBezTo>
                    <a:pt x="36" y="21"/>
                    <a:pt x="25" y="15"/>
                    <a:pt x="13" y="13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56"/>
                    <a:pt x="56" y="55"/>
                    <a:pt x="56" y="54"/>
                  </a:cubicBezTo>
                  <a:cubicBezTo>
                    <a:pt x="55" y="50"/>
                    <a:pt x="58" y="47"/>
                    <a:pt x="61" y="46"/>
                  </a:cubicBezTo>
                  <a:cubicBezTo>
                    <a:pt x="65" y="46"/>
                    <a:pt x="68" y="48"/>
                    <a:pt x="69" y="51"/>
                  </a:cubicBezTo>
                  <a:cubicBezTo>
                    <a:pt x="69" y="55"/>
                    <a:pt x="70" y="59"/>
                    <a:pt x="70" y="64"/>
                  </a:cubicBezTo>
                  <a:cubicBezTo>
                    <a:pt x="70" y="67"/>
                    <a:pt x="67" y="70"/>
                    <a:pt x="63" y="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738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740634"/>
            <a:ext cx="12192000" cy="3743401"/>
            <a:chOff x="-1494350" y="1722716"/>
            <a:chExt cx="15180700" cy="4661044"/>
          </a:xfrm>
        </p:grpSpPr>
        <p:sp>
          <p:nvSpPr>
            <p:cNvPr id="42" name="Rounded Rectangle 32"/>
            <p:cNvSpPr/>
            <p:nvPr/>
          </p:nvSpPr>
          <p:spPr>
            <a:xfrm>
              <a:off x="1572455" y="3718825"/>
              <a:ext cx="1429479" cy="1386660"/>
            </a:xfrm>
            <a:prstGeom prst="roundRect">
              <a:avLst>
                <a:gd name="adj" fmla="val 555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/>
            <p:nvPr/>
          </p:nvSpPr>
          <p:spPr>
            <a:xfrm>
              <a:off x="2019698" y="3468082"/>
              <a:ext cx="534991" cy="5349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cxnSp>
          <p:nvCxnSpPr>
            <p:cNvPr id="45" name="Straight Connector 35"/>
            <p:cNvCxnSpPr>
              <a:stCxn id="42" idx="2"/>
            </p:cNvCxnSpPr>
            <p:nvPr/>
          </p:nvCxnSpPr>
          <p:spPr>
            <a:xfrm>
              <a:off x="2287194" y="5105485"/>
              <a:ext cx="0" cy="960615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4"/>
            <p:cNvSpPr/>
            <p:nvPr/>
          </p:nvSpPr>
          <p:spPr>
            <a:xfrm>
              <a:off x="3239470" y="6066098"/>
              <a:ext cx="1907388" cy="31766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ounded Rectangle 45"/>
            <p:cNvSpPr/>
            <p:nvPr/>
          </p:nvSpPr>
          <p:spPr>
            <a:xfrm>
              <a:off x="3478425" y="1973459"/>
              <a:ext cx="1429479" cy="1494623"/>
            </a:xfrm>
            <a:prstGeom prst="roundRect">
              <a:avLst>
                <a:gd name="adj" fmla="val 555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Oval 46"/>
            <p:cNvSpPr/>
            <p:nvPr/>
          </p:nvSpPr>
          <p:spPr>
            <a:xfrm>
              <a:off x="3925668" y="1722716"/>
              <a:ext cx="534991" cy="5349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cxnSp>
          <p:nvCxnSpPr>
            <p:cNvPr id="49" name="Straight Connector 47"/>
            <p:cNvCxnSpPr>
              <a:stCxn id="47" idx="2"/>
              <a:endCxn id="46" idx="0"/>
            </p:cNvCxnSpPr>
            <p:nvPr/>
          </p:nvCxnSpPr>
          <p:spPr>
            <a:xfrm>
              <a:off x="4193164" y="3468082"/>
              <a:ext cx="0" cy="25980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51"/>
            <p:cNvSpPr/>
            <p:nvPr/>
          </p:nvSpPr>
          <p:spPr>
            <a:xfrm>
              <a:off x="5137755" y="6066099"/>
              <a:ext cx="1907388" cy="317661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ounded Rectangle 52"/>
            <p:cNvSpPr/>
            <p:nvPr/>
          </p:nvSpPr>
          <p:spPr>
            <a:xfrm>
              <a:off x="5376710" y="3718825"/>
              <a:ext cx="1429479" cy="1386660"/>
            </a:xfrm>
            <a:prstGeom prst="roundRect">
              <a:avLst>
                <a:gd name="adj" fmla="val 555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Oval 53"/>
            <p:cNvSpPr/>
            <p:nvPr/>
          </p:nvSpPr>
          <p:spPr>
            <a:xfrm>
              <a:off x="5823953" y="3468082"/>
              <a:ext cx="534991" cy="5349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cxnSp>
          <p:nvCxnSpPr>
            <p:cNvPr id="53" name="Straight Connector 54"/>
            <p:cNvCxnSpPr>
              <a:stCxn id="51" idx="2"/>
              <a:endCxn id="50" idx="0"/>
            </p:cNvCxnSpPr>
            <p:nvPr/>
          </p:nvCxnSpPr>
          <p:spPr>
            <a:xfrm>
              <a:off x="6091449" y="5105485"/>
              <a:ext cx="0" cy="960615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6"/>
            <p:cNvSpPr/>
            <p:nvPr/>
          </p:nvSpPr>
          <p:spPr>
            <a:xfrm>
              <a:off x="7043725" y="6066098"/>
              <a:ext cx="1907388" cy="31766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ounded Rectangle 57"/>
            <p:cNvSpPr/>
            <p:nvPr/>
          </p:nvSpPr>
          <p:spPr>
            <a:xfrm>
              <a:off x="7282680" y="1973459"/>
              <a:ext cx="1429479" cy="1494623"/>
            </a:xfrm>
            <a:prstGeom prst="roundRect">
              <a:avLst>
                <a:gd name="adj" fmla="val 555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Oval 58"/>
            <p:cNvSpPr/>
            <p:nvPr/>
          </p:nvSpPr>
          <p:spPr>
            <a:xfrm>
              <a:off x="7729923" y="1722716"/>
              <a:ext cx="534991" cy="5349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</a:p>
          </p:txBody>
        </p:sp>
        <p:cxnSp>
          <p:nvCxnSpPr>
            <p:cNvPr id="57" name="Straight Connector 59"/>
            <p:cNvCxnSpPr>
              <a:stCxn id="55" idx="2"/>
              <a:endCxn id="54" idx="0"/>
            </p:cNvCxnSpPr>
            <p:nvPr/>
          </p:nvCxnSpPr>
          <p:spPr>
            <a:xfrm>
              <a:off x="7997419" y="3468082"/>
              <a:ext cx="1" cy="25980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ounded Rectangle 62"/>
            <p:cNvSpPr/>
            <p:nvPr/>
          </p:nvSpPr>
          <p:spPr>
            <a:xfrm>
              <a:off x="9190068" y="3718825"/>
              <a:ext cx="1429479" cy="1386660"/>
            </a:xfrm>
            <a:prstGeom prst="roundRect">
              <a:avLst>
                <a:gd name="adj" fmla="val 555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Oval 63"/>
            <p:cNvSpPr/>
            <p:nvPr/>
          </p:nvSpPr>
          <p:spPr>
            <a:xfrm>
              <a:off x="9637310" y="3468082"/>
              <a:ext cx="534991" cy="5349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</a:p>
          </p:txBody>
        </p:sp>
        <p:cxnSp>
          <p:nvCxnSpPr>
            <p:cNvPr id="60" name="Straight Connector 64"/>
            <p:cNvCxnSpPr>
              <a:stCxn id="58" idx="2"/>
            </p:cNvCxnSpPr>
            <p:nvPr/>
          </p:nvCxnSpPr>
          <p:spPr>
            <a:xfrm>
              <a:off x="9904807" y="5105485"/>
              <a:ext cx="0" cy="960615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34"/>
            <p:cNvSpPr/>
            <p:nvPr/>
          </p:nvSpPr>
          <p:spPr>
            <a:xfrm>
              <a:off x="-1494350" y="6066097"/>
              <a:ext cx="4735238" cy="317663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Rectangle 37"/>
            <p:cNvSpPr/>
            <p:nvPr/>
          </p:nvSpPr>
          <p:spPr>
            <a:xfrm>
              <a:off x="8951112" y="6066097"/>
              <a:ext cx="4735238" cy="317663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195899" y="-952477"/>
            <a:ext cx="1800202" cy="1800202"/>
            <a:chOff x="5195899" y="-952477"/>
            <a:chExt cx="1800202" cy="1800202"/>
          </a:xfrm>
        </p:grpSpPr>
        <p:sp>
          <p:nvSpPr>
            <p:cNvPr id="69" name="椭圆 68"/>
            <p:cNvSpPr/>
            <p:nvPr/>
          </p:nvSpPr>
          <p:spPr>
            <a:xfrm>
              <a:off x="5195899" y="-952477"/>
              <a:ext cx="1800202" cy="180020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5833987" y="-87673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zh-CN" alt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" name="矩形 70"/>
          <p:cNvSpPr/>
          <p:nvPr/>
        </p:nvSpPr>
        <p:spPr>
          <a:xfrm>
            <a:off x="1333500" y="6705600"/>
            <a:ext cx="946785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>
            <a:off x="2645800" y="3697209"/>
            <a:ext cx="771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</a:p>
        </p:txBody>
      </p:sp>
      <p:sp>
        <p:nvSpPr>
          <p:cNvPr id="73" name="矩形 72"/>
          <p:cNvSpPr/>
          <p:nvPr/>
        </p:nvSpPr>
        <p:spPr>
          <a:xfrm>
            <a:off x="4182244" y="2331011"/>
            <a:ext cx="771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</a:p>
        </p:txBody>
      </p:sp>
      <p:sp>
        <p:nvSpPr>
          <p:cNvPr id="74" name="矩形 73"/>
          <p:cNvSpPr/>
          <p:nvPr/>
        </p:nvSpPr>
        <p:spPr>
          <a:xfrm>
            <a:off x="5712301" y="3697209"/>
            <a:ext cx="771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</a:p>
        </p:txBody>
      </p:sp>
      <p:sp>
        <p:nvSpPr>
          <p:cNvPr id="75" name="矩形 74"/>
          <p:cNvSpPr/>
          <p:nvPr/>
        </p:nvSpPr>
        <p:spPr>
          <a:xfrm>
            <a:off x="7237536" y="2331011"/>
            <a:ext cx="771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</a:p>
        </p:txBody>
      </p:sp>
      <p:sp>
        <p:nvSpPr>
          <p:cNvPr id="76" name="矩形 75"/>
          <p:cNvSpPr/>
          <p:nvPr/>
        </p:nvSpPr>
        <p:spPr>
          <a:xfrm>
            <a:off x="8768269" y="3697209"/>
            <a:ext cx="771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</a:p>
        </p:txBody>
      </p:sp>
    </p:spTree>
    <p:extLst>
      <p:ext uri="{BB962C8B-B14F-4D97-AF65-F5344CB8AC3E}">
        <p14:creationId xmlns:p14="http://schemas.microsoft.com/office/powerpoint/2010/main" val="219212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5195899" y="-952477"/>
            <a:ext cx="1800202" cy="1800202"/>
            <a:chOff x="5195899" y="-952477"/>
            <a:chExt cx="1800202" cy="1800202"/>
          </a:xfrm>
        </p:grpSpPr>
        <p:sp>
          <p:nvSpPr>
            <p:cNvPr id="69" name="椭圆 68"/>
            <p:cNvSpPr/>
            <p:nvPr/>
          </p:nvSpPr>
          <p:spPr>
            <a:xfrm>
              <a:off x="5195899" y="-952477"/>
              <a:ext cx="1800202" cy="180020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5833987" y="-87673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zh-CN" alt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" name="矩形 70"/>
          <p:cNvSpPr/>
          <p:nvPr/>
        </p:nvSpPr>
        <p:spPr>
          <a:xfrm>
            <a:off x="1333500" y="6705600"/>
            <a:ext cx="946785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8150963" y="3546485"/>
            <a:ext cx="1990101" cy="3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6135236" y="3546485"/>
            <a:ext cx="1990101" cy="3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4220320" y="3546485"/>
            <a:ext cx="1990101" cy="3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2239419" y="3546485"/>
            <a:ext cx="1990101" cy="3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" name="Rectangle 38"/>
          <p:cNvSpPr>
            <a:spLocks noChangeArrowheads="1"/>
          </p:cNvSpPr>
          <p:nvPr/>
        </p:nvSpPr>
        <p:spPr bwMode="auto">
          <a:xfrm>
            <a:off x="2144513" y="3825039"/>
            <a:ext cx="18000" cy="4316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7" name="Rectangle 39"/>
          <p:cNvSpPr>
            <a:spLocks noChangeArrowheads="1"/>
          </p:cNvSpPr>
          <p:nvPr/>
        </p:nvSpPr>
        <p:spPr bwMode="auto">
          <a:xfrm>
            <a:off x="6137829" y="3825039"/>
            <a:ext cx="18000" cy="4316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8" name="Rectangle 40"/>
          <p:cNvSpPr>
            <a:spLocks noChangeArrowheads="1"/>
          </p:cNvSpPr>
          <p:nvPr/>
        </p:nvSpPr>
        <p:spPr bwMode="auto">
          <a:xfrm>
            <a:off x="10025450" y="3825039"/>
            <a:ext cx="18000" cy="4316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9" name="Rectangle 41"/>
          <p:cNvSpPr>
            <a:spLocks noChangeArrowheads="1"/>
          </p:cNvSpPr>
          <p:nvPr/>
        </p:nvSpPr>
        <p:spPr bwMode="auto">
          <a:xfrm>
            <a:off x="4213964" y="3825039"/>
            <a:ext cx="18000" cy="15568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0" name="Rectangle 42"/>
          <p:cNvSpPr>
            <a:spLocks noChangeArrowheads="1"/>
          </p:cNvSpPr>
          <p:nvPr/>
        </p:nvSpPr>
        <p:spPr bwMode="auto">
          <a:xfrm>
            <a:off x="8149809" y="3825039"/>
            <a:ext cx="18000" cy="15568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1527464" y="4125177"/>
            <a:ext cx="1256135" cy="1176386"/>
            <a:chOff x="2322513" y="3458407"/>
            <a:chExt cx="1538288" cy="1440619"/>
          </a:xfrm>
        </p:grpSpPr>
        <p:sp>
          <p:nvSpPr>
            <p:cNvPr id="77" name="Freeform 23"/>
            <p:cNvSpPr/>
            <p:nvPr/>
          </p:nvSpPr>
          <p:spPr bwMode="auto">
            <a:xfrm>
              <a:off x="2322513" y="3656013"/>
              <a:ext cx="1538288" cy="1243013"/>
            </a:xfrm>
            <a:custGeom>
              <a:avLst/>
              <a:gdLst>
                <a:gd name="T0" fmla="*/ 592 w 609"/>
                <a:gd name="T1" fmla="*/ 492 h 492"/>
                <a:gd name="T2" fmla="*/ 17 w 609"/>
                <a:gd name="T3" fmla="*/ 492 h 492"/>
                <a:gd name="T4" fmla="*/ 0 w 609"/>
                <a:gd name="T5" fmla="*/ 475 h 492"/>
                <a:gd name="T6" fmla="*/ 0 w 609"/>
                <a:gd name="T7" fmla="*/ 17 h 492"/>
                <a:gd name="T8" fmla="*/ 17 w 609"/>
                <a:gd name="T9" fmla="*/ 0 h 492"/>
                <a:gd name="T10" fmla="*/ 592 w 609"/>
                <a:gd name="T11" fmla="*/ 0 h 492"/>
                <a:gd name="T12" fmla="*/ 609 w 609"/>
                <a:gd name="T13" fmla="*/ 17 h 492"/>
                <a:gd name="T14" fmla="*/ 609 w 609"/>
                <a:gd name="T15" fmla="*/ 475 h 492"/>
                <a:gd name="T16" fmla="*/ 592 w 609"/>
                <a:gd name="T17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9" h="492">
                  <a:moveTo>
                    <a:pt x="592" y="492"/>
                  </a:moveTo>
                  <a:cubicBezTo>
                    <a:pt x="17" y="492"/>
                    <a:pt x="17" y="492"/>
                    <a:pt x="17" y="492"/>
                  </a:cubicBezTo>
                  <a:cubicBezTo>
                    <a:pt x="8" y="492"/>
                    <a:pt x="0" y="484"/>
                    <a:pt x="0" y="47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592" y="0"/>
                    <a:pt x="592" y="0"/>
                    <a:pt x="592" y="0"/>
                  </a:cubicBezTo>
                  <a:cubicBezTo>
                    <a:pt x="601" y="0"/>
                    <a:pt x="609" y="8"/>
                    <a:pt x="609" y="17"/>
                  </a:cubicBezTo>
                  <a:cubicBezTo>
                    <a:pt x="609" y="475"/>
                    <a:pt x="609" y="475"/>
                    <a:pt x="609" y="475"/>
                  </a:cubicBezTo>
                  <a:cubicBezTo>
                    <a:pt x="609" y="484"/>
                    <a:pt x="601" y="492"/>
                    <a:pt x="592" y="49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78" name="Rectangle 24"/>
            <p:cNvSpPr>
              <a:spLocks noChangeArrowheads="1"/>
            </p:cNvSpPr>
            <p:nvPr/>
          </p:nvSpPr>
          <p:spPr bwMode="auto">
            <a:xfrm>
              <a:off x="2322513" y="3692525"/>
              <a:ext cx="1538288" cy="36036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79" name="Freeform 25"/>
            <p:cNvSpPr/>
            <p:nvPr/>
          </p:nvSpPr>
          <p:spPr bwMode="auto">
            <a:xfrm>
              <a:off x="2322513" y="3458407"/>
              <a:ext cx="1538288" cy="529033"/>
            </a:xfrm>
            <a:custGeom>
              <a:avLst/>
              <a:gdLst>
                <a:gd name="T0" fmla="*/ 609 w 609"/>
                <a:gd name="T1" fmla="*/ 142 h 142"/>
                <a:gd name="T2" fmla="*/ 0 w 609"/>
                <a:gd name="T3" fmla="*/ 142 h 142"/>
                <a:gd name="T4" fmla="*/ 0 w 609"/>
                <a:gd name="T5" fmla="*/ 17 h 142"/>
                <a:gd name="T6" fmla="*/ 17 w 609"/>
                <a:gd name="T7" fmla="*/ 0 h 142"/>
                <a:gd name="T8" fmla="*/ 592 w 609"/>
                <a:gd name="T9" fmla="*/ 0 h 142"/>
                <a:gd name="T10" fmla="*/ 609 w 609"/>
                <a:gd name="T11" fmla="*/ 17 h 142"/>
                <a:gd name="T12" fmla="*/ 609 w 609"/>
                <a:gd name="T1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9" h="142">
                  <a:moveTo>
                    <a:pt x="609" y="142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592" y="0"/>
                    <a:pt x="592" y="0"/>
                    <a:pt x="592" y="0"/>
                  </a:cubicBezTo>
                  <a:cubicBezTo>
                    <a:pt x="601" y="0"/>
                    <a:pt x="609" y="8"/>
                    <a:pt x="609" y="17"/>
                  </a:cubicBezTo>
                  <a:lnTo>
                    <a:pt x="609" y="14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1" name="Group 49"/>
          <p:cNvGrpSpPr/>
          <p:nvPr/>
        </p:nvGrpSpPr>
        <p:grpSpPr>
          <a:xfrm>
            <a:off x="7544427" y="4410378"/>
            <a:ext cx="1257431" cy="1177680"/>
            <a:chOff x="6824663" y="4872870"/>
            <a:chExt cx="1539875" cy="1442205"/>
          </a:xfrm>
        </p:grpSpPr>
        <p:sp>
          <p:nvSpPr>
            <p:cNvPr id="83" name="Freeform 35"/>
            <p:cNvSpPr/>
            <p:nvPr/>
          </p:nvSpPr>
          <p:spPr bwMode="auto">
            <a:xfrm>
              <a:off x="6824663" y="5070475"/>
              <a:ext cx="1539875" cy="1244600"/>
            </a:xfrm>
            <a:custGeom>
              <a:avLst/>
              <a:gdLst>
                <a:gd name="T0" fmla="*/ 592 w 609"/>
                <a:gd name="T1" fmla="*/ 492 h 492"/>
                <a:gd name="T2" fmla="*/ 17 w 609"/>
                <a:gd name="T3" fmla="*/ 492 h 492"/>
                <a:gd name="T4" fmla="*/ 0 w 609"/>
                <a:gd name="T5" fmla="*/ 475 h 492"/>
                <a:gd name="T6" fmla="*/ 0 w 609"/>
                <a:gd name="T7" fmla="*/ 17 h 492"/>
                <a:gd name="T8" fmla="*/ 17 w 609"/>
                <a:gd name="T9" fmla="*/ 0 h 492"/>
                <a:gd name="T10" fmla="*/ 592 w 609"/>
                <a:gd name="T11" fmla="*/ 0 h 492"/>
                <a:gd name="T12" fmla="*/ 609 w 609"/>
                <a:gd name="T13" fmla="*/ 17 h 492"/>
                <a:gd name="T14" fmla="*/ 609 w 609"/>
                <a:gd name="T15" fmla="*/ 475 h 492"/>
                <a:gd name="T16" fmla="*/ 592 w 609"/>
                <a:gd name="T17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9" h="492">
                  <a:moveTo>
                    <a:pt x="592" y="492"/>
                  </a:moveTo>
                  <a:cubicBezTo>
                    <a:pt x="17" y="492"/>
                    <a:pt x="17" y="492"/>
                    <a:pt x="17" y="492"/>
                  </a:cubicBezTo>
                  <a:cubicBezTo>
                    <a:pt x="7" y="492"/>
                    <a:pt x="0" y="484"/>
                    <a:pt x="0" y="47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592" y="0"/>
                    <a:pt x="592" y="0"/>
                    <a:pt x="592" y="0"/>
                  </a:cubicBezTo>
                  <a:cubicBezTo>
                    <a:pt x="601" y="0"/>
                    <a:pt x="609" y="8"/>
                    <a:pt x="609" y="17"/>
                  </a:cubicBezTo>
                  <a:cubicBezTo>
                    <a:pt x="609" y="475"/>
                    <a:pt x="609" y="475"/>
                    <a:pt x="609" y="475"/>
                  </a:cubicBezTo>
                  <a:cubicBezTo>
                    <a:pt x="609" y="484"/>
                    <a:pt x="601" y="492"/>
                    <a:pt x="592" y="49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84" name="Rectangle 36"/>
            <p:cNvSpPr>
              <a:spLocks noChangeArrowheads="1"/>
            </p:cNvSpPr>
            <p:nvPr/>
          </p:nvSpPr>
          <p:spPr bwMode="auto">
            <a:xfrm>
              <a:off x="6824663" y="5108575"/>
              <a:ext cx="1539875" cy="358775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85" name="Freeform 37"/>
            <p:cNvSpPr/>
            <p:nvPr/>
          </p:nvSpPr>
          <p:spPr bwMode="auto">
            <a:xfrm>
              <a:off x="6824663" y="4872870"/>
              <a:ext cx="1539875" cy="529034"/>
            </a:xfrm>
            <a:custGeom>
              <a:avLst/>
              <a:gdLst>
                <a:gd name="T0" fmla="*/ 609 w 609"/>
                <a:gd name="T1" fmla="*/ 142 h 142"/>
                <a:gd name="T2" fmla="*/ 0 w 609"/>
                <a:gd name="T3" fmla="*/ 142 h 142"/>
                <a:gd name="T4" fmla="*/ 0 w 609"/>
                <a:gd name="T5" fmla="*/ 17 h 142"/>
                <a:gd name="T6" fmla="*/ 17 w 609"/>
                <a:gd name="T7" fmla="*/ 0 h 142"/>
                <a:gd name="T8" fmla="*/ 592 w 609"/>
                <a:gd name="T9" fmla="*/ 0 h 142"/>
                <a:gd name="T10" fmla="*/ 609 w 609"/>
                <a:gd name="T11" fmla="*/ 17 h 142"/>
                <a:gd name="T12" fmla="*/ 609 w 609"/>
                <a:gd name="T1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9" h="142">
                  <a:moveTo>
                    <a:pt x="609" y="142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592" y="0"/>
                    <a:pt x="592" y="0"/>
                    <a:pt x="592" y="0"/>
                  </a:cubicBezTo>
                  <a:cubicBezTo>
                    <a:pt x="601" y="0"/>
                    <a:pt x="609" y="8"/>
                    <a:pt x="609" y="17"/>
                  </a:cubicBezTo>
                  <a:lnTo>
                    <a:pt x="609" y="14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7" name="Group 48"/>
          <p:cNvGrpSpPr/>
          <p:nvPr/>
        </p:nvGrpSpPr>
        <p:grpSpPr>
          <a:xfrm>
            <a:off x="5518187" y="4125177"/>
            <a:ext cx="1256135" cy="1176386"/>
            <a:chOff x="5329238" y="3458407"/>
            <a:chExt cx="1538288" cy="1440619"/>
          </a:xfrm>
        </p:grpSpPr>
        <p:sp>
          <p:nvSpPr>
            <p:cNvPr id="91" name="Freeform 26"/>
            <p:cNvSpPr/>
            <p:nvPr/>
          </p:nvSpPr>
          <p:spPr bwMode="auto">
            <a:xfrm>
              <a:off x="5329238" y="3656013"/>
              <a:ext cx="1538288" cy="1243013"/>
            </a:xfrm>
            <a:custGeom>
              <a:avLst/>
              <a:gdLst>
                <a:gd name="T0" fmla="*/ 592 w 609"/>
                <a:gd name="T1" fmla="*/ 492 h 492"/>
                <a:gd name="T2" fmla="*/ 17 w 609"/>
                <a:gd name="T3" fmla="*/ 492 h 492"/>
                <a:gd name="T4" fmla="*/ 0 w 609"/>
                <a:gd name="T5" fmla="*/ 475 h 492"/>
                <a:gd name="T6" fmla="*/ 0 w 609"/>
                <a:gd name="T7" fmla="*/ 17 h 492"/>
                <a:gd name="T8" fmla="*/ 17 w 609"/>
                <a:gd name="T9" fmla="*/ 0 h 492"/>
                <a:gd name="T10" fmla="*/ 592 w 609"/>
                <a:gd name="T11" fmla="*/ 0 h 492"/>
                <a:gd name="T12" fmla="*/ 609 w 609"/>
                <a:gd name="T13" fmla="*/ 17 h 492"/>
                <a:gd name="T14" fmla="*/ 609 w 609"/>
                <a:gd name="T15" fmla="*/ 475 h 492"/>
                <a:gd name="T16" fmla="*/ 592 w 609"/>
                <a:gd name="T17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9" h="492">
                  <a:moveTo>
                    <a:pt x="592" y="492"/>
                  </a:moveTo>
                  <a:cubicBezTo>
                    <a:pt x="17" y="492"/>
                    <a:pt x="17" y="492"/>
                    <a:pt x="17" y="492"/>
                  </a:cubicBezTo>
                  <a:cubicBezTo>
                    <a:pt x="8" y="492"/>
                    <a:pt x="0" y="484"/>
                    <a:pt x="0" y="47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592" y="0"/>
                    <a:pt x="592" y="0"/>
                    <a:pt x="592" y="0"/>
                  </a:cubicBezTo>
                  <a:cubicBezTo>
                    <a:pt x="601" y="0"/>
                    <a:pt x="609" y="8"/>
                    <a:pt x="609" y="17"/>
                  </a:cubicBezTo>
                  <a:cubicBezTo>
                    <a:pt x="609" y="475"/>
                    <a:pt x="609" y="475"/>
                    <a:pt x="609" y="475"/>
                  </a:cubicBezTo>
                  <a:cubicBezTo>
                    <a:pt x="609" y="484"/>
                    <a:pt x="601" y="492"/>
                    <a:pt x="592" y="49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92" name="Rectangle 27"/>
            <p:cNvSpPr>
              <a:spLocks noChangeArrowheads="1"/>
            </p:cNvSpPr>
            <p:nvPr/>
          </p:nvSpPr>
          <p:spPr bwMode="auto">
            <a:xfrm>
              <a:off x="5329238" y="3692525"/>
              <a:ext cx="1538288" cy="36036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93" name="Freeform 28"/>
            <p:cNvSpPr/>
            <p:nvPr/>
          </p:nvSpPr>
          <p:spPr bwMode="auto">
            <a:xfrm>
              <a:off x="5329238" y="3458407"/>
              <a:ext cx="1538288" cy="529033"/>
            </a:xfrm>
            <a:custGeom>
              <a:avLst/>
              <a:gdLst>
                <a:gd name="T0" fmla="*/ 609 w 609"/>
                <a:gd name="T1" fmla="*/ 142 h 142"/>
                <a:gd name="T2" fmla="*/ 0 w 609"/>
                <a:gd name="T3" fmla="*/ 142 h 142"/>
                <a:gd name="T4" fmla="*/ 0 w 609"/>
                <a:gd name="T5" fmla="*/ 17 h 142"/>
                <a:gd name="T6" fmla="*/ 17 w 609"/>
                <a:gd name="T7" fmla="*/ 0 h 142"/>
                <a:gd name="T8" fmla="*/ 592 w 609"/>
                <a:gd name="T9" fmla="*/ 0 h 142"/>
                <a:gd name="T10" fmla="*/ 609 w 609"/>
                <a:gd name="T11" fmla="*/ 17 h 142"/>
                <a:gd name="T12" fmla="*/ 609 w 609"/>
                <a:gd name="T1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9" h="142">
                  <a:moveTo>
                    <a:pt x="609" y="142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592" y="0"/>
                    <a:pt x="592" y="0"/>
                    <a:pt x="592" y="0"/>
                  </a:cubicBezTo>
                  <a:cubicBezTo>
                    <a:pt x="601" y="0"/>
                    <a:pt x="609" y="8"/>
                    <a:pt x="609" y="17"/>
                  </a:cubicBezTo>
                  <a:lnTo>
                    <a:pt x="609" y="14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5" name="Group 47"/>
          <p:cNvGrpSpPr/>
          <p:nvPr/>
        </p:nvGrpSpPr>
        <p:grpSpPr>
          <a:xfrm>
            <a:off x="3608583" y="4410378"/>
            <a:ext cx="1257431" cy="1177680"/>
            <a:chOff x="3822700" y="4872870"/>
            <a:chExt cx="1539875" cy="1442205"/>
          </a:xfrm>
        </p:grpSpPr>
        <p:sp>
          <p:nvSpPr>
            <p:cNvPr id="102" name="Freeform 32"/>
            <p:cNvSpPr/>
            <p:nvPr/>
          </p:nvSpPr>
          <p:spPr bwMode="auto">
            <a:xfrm>
              <a:off x="3822700" y="5070475"/>
              <a:ext cx="1539875" cy="1244600"/>
            </a:xfrm>
            <a:custGeom>
              <a:avLst/>
              <a:gdLst>
                <a:gd name="T0" fmla="*/ 592 w 609"/>
                <a:gd name="T1" fmla="*/ 492 h 492"/>
                <a:gd name="T2" fmla="*/ 17 w 609"/>
                <a:gd name="T3" fmla="*/ 492 h 492"/>
                <a:gd name="T4" fmla="*/ 0 w 609"/>
                <a:gd name="T5" fmla="*/ 475 h 492"/>
                <a:gd name="T6" fmla="*/ 0 w 609"/>
                <a:gd name="T7" fmla="*/ 17 h 492"/>
                <a:gd name="T8" fmla="*/ 17 w 609"/>
                <a:gd name="T9" fmla="*/ 0 h 492"/>
                <a:gd name="T10" fmla="*/ 592 w 609"/>
                <a:gd name="T11" fmla="*/ 0 h 492"/>
                <a:gd name="T12" fmla="*/ 609 w 609"/>
                <a:gd name="T13" fmla="*/ 17 h 492"/>
                <a:gd name="T14" fmla="*/ 609 w 609"/>
                <a:gd name="T15" fmla="*/ 475 h 492"/>
                <a:gd name="T16" fmla="*/ 592 w 609"/>
                <a:gd name="T17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9" h="492">
                  <a:moveTo>
                    <a:pt x="592" y="492"/>
                  </a:moveTo>
                  <a:cubicBezTo>
                    <a:pt x="17" y="492"/>
                    <a:pt x="17" y="492"/>
                    <a:pt x="17" y="492"/>
                  </a:cubicBezTo>
                  <a:cubicBezTo>
                    <a:pt x="8" y="492"/>
                    <a:pt x="0" y="484"/>
                    <a:pt x="0" y="47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592" y="0"/>
                    <a:pt x="592" y="0"/>
                    <a:pt x="592" y="0"/>
                  </a:cubicBezTo>
                  <a:cubicBezTo>
                    <a:pt x="601" y="0"/>
                    <a:pt x="609" y="8"/>
                    <a:pt x="609" y="17"/>
                  </a:cubicBezTo>
                  <a:cubicBezTo>
                    <a:pt x="609" y="475"/>
                    <a:pt x="609" y="475"/>
                    <a:pt x="609" y="475"/>
                  </a:cubicBezTo>
                  <a:cubicBezTo>
                    <a:pt x="609" y="484"/>
                    <a:pt x="601" y="492"/>
                    <a:pt x="592" y="49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103" name="Rectangle 33"/>
            <p:cNvSpPr>
              <a:spLocks noChangeArrowheads="1"/>
            </p:cNvSpPr>
            <p:nvPr/>
          </p:nvSpPr>
          <p:spPr bwMode="auto">
            <a:xfrm>
              <a:off x="3822700" y="5108575"/>
              <a:ext cx="1539875" cy="358775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104" name="Freeform 34"/>
            <p:cNvSpPr/>
            <p:nvPr/>
          </p:nvSpPr>
          <p:spPr bwMode="auto">
            <a:xfrm>
              <a:off x="3822700" y="4872870"/>
              <a:ext cx="1539875" cy="529034"/>
            </a:xfrm>
            <a:custGeom>
              <a:avLst/>
              <a:gdLst>
                <a:gd name="T0" fmla="*/ 609 w 609"/>
                <a:gd name="T1" fmla="*/ 142 h 142"/>
                <a:gd name="T2" fmla="*/ 0 w 609"/>
                <a:gd name="T3" fmla="*/ 142 h 142"/>
                <a:gd name="T4" fmla="*/ 0 w 609"/>
                <a:gd name="T5" fmla="*/ 17 h 142"/>
                <a:gd name="T6" fmla="*/ 17 w 609"/>
                <a:gd name="T7" fmla="*/ 0 h 142"/>
                <a:gd name="T8" fmla="*/ 592 w 609"/>
                <a:gd name="T9" fmla="*/ 0 h 142"/>
                <a:gd name="T10" fmla="*/ 609 w 609"/>
                <a:gd name="T11" fmla="*/ 17 h 142"/>
                <a:gd name="T12" fmla="*/ 609 w 609"/>
                <a:gd name="T1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9" h="142">
                  <a:moveTo>
                    <a:pt x="609" y="142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592" y="0"/>
                    <a:pt x="592" y="0"/>
                    <a:pt x="592" y="0"/>
                  </a:cubicBezTo>
                  <a:cubicBezTo>
                    <a:pt x="601" y="0"/>
                    <a:pt x="609" y="8"/>
                    <a:pt x="609" y="17"/>
                  </a:cubicBezTo>
                  <a:lnTo>
                    <a:pt x="609" y="14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6" name="Group 50"/>
          <p:cNvGrpSpPr/>
          <p:nvPr/>
        </p:nvGrpSpPr>
        <p:grpSpPr>
          <a:xfrm>
            <a:off x="9408402" y="4125177"/>
            <a:ext cx="1256135" cy="1176386"/>
            <a:chOff x="8326438" y="3458407"/>
            <a:chExt cx="1538288" cy="1440619"/>
          </a:xfrm>
        </p:grpSpPr>
        <p:sp>
          <p:nvSpPr>
            <p:cNvPr id="110" name="Freeform 29"/>
            <p:cNvSpPr/>
            <p:nvPr/>
          </p:nvSpPr>
          <p:spPr bwMode="auto">
            <a:xfrm>
              <a:off x="8326438" y="3656013"/>
              <a:ext cx="1538288" cy="1243013"/>
            </a:xfrm>
            <a:custGeom>
              <a:avLst/>
              <a:gdLst>
                <a:gd name="T0" fmla="*/ 592 w 609"/>
                <a:gd name="T1" fmla="*/ 492 h 492"/>
                <a:gd name="T2" fmla="*/ 17 w 609"/>
                <a:gd name="T3" fmla="*/ 492 h 492"/>
                <a:gd name="T4" fmla="*/ 0 w 609"/>
                <a:gd name="T5" fmla="*/ 475 h 492"/>
                <a:gd name="T6" fmla="*/ 0 w 609"/>
                <a:gd name="T7" fmla="*/ 17 h 492"/>
                <a:gd name="T8" fmla="*/ 17 w 609"/>
                <a:gd name="T9" fmla="*/ 0 h 492"/>
                <a:gd name="T10" fmla="*/ 592 w 609"/>
                <a:gd name="T11" fmla="*/ 0 h 492"/>
                <a:gd name="T12" fmla="*/ 609 w 609"/>
                <a:gd name="T13" fmla="*/ 17 h 492"/>
                <a:gd name="T14" fmla="*/ 609 w 609"/>
                <a:gd name="T15" fmla="*/ 475 h 492"/>
                <a:gd name="T16" fmla="*/ 592 w 609"/>
                <a:gd name="T17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9" h="492">
                  <a:moveTo>
                    <a:pt x="592" y="492"/>
                  </a:moveTo>
                  <a:cubicBezTo>
                    <a:pt x="17" y="492"/>
                    <a:pt x="17" y="492"/>
                    <a:pt x="17" y="492"/>
                  </a:cubicBezTo>
                  <a:cubicBezTo>
                    <a:pt x="8" y="492"/>
                    <a:pt x="0" y="484"/>
                    <a:pt x="0" y="47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592" y="0"/>
                    <a:pt x="592" y="0"/>
                    <a:pt x="592" y="0"/>
                  </a:cubicBezTo>
                  <a:cubicBezTo>
                    <a:pt x="601" y="0"/>
                    <a:pt x="609" y="8"/>
                    <a:pt x="609" y="17"/>
                  </a:cubicBezTo>
                  <a:cubicBezTo>
                    <a:pt x="609" y="475"/>
                    <a:pt x="609" y="475"/>
                    <a:pt x="609" y="475"/>
                  </a:cubicBezTo>
                  <a:cubicBezTo>
                    <a:pt x="609" y="484"/>
                    <a:pt x="601" y="492"/>
                    <a:pt x="592" y="49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111" name="Rectangle 30"/>
            <p:cNvSpPr>
              <a:spLocks noChangeArrowheads="1"/>
            </p:cNvSpPr>
            <p:nvPr/>
          </p:nvSpPr>
          <p:spPr bwMode="auto">
            <a:xfrm>
              <a:off x="8326438" y="3692525"/>
              <a:ext cx="1538288" cy="36036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112" name="Freeform 31"/>
            <p:cNvSpPr/>
            <p:nvPr/>
          </p:nvSpPr>
          <p:spPr bwMode="auto">
            <a:xfrm>
              <a:off x="8326438" y="3458407"/>
              <a:ext cx="1538288" cy="529033"/>
            </a:xfrm>
            <a:custGeom>
              <a:avLst/>
              <a:gdLst>
                <a:gd name="T0" fmla="*/ 609 w 609"/>
                <a:gd name="T1" fmla="*/ 142 h 142"/>
                <a:gd name="T2" fmla="*/ 0 w 609"/>
                <a:gd name="T3" fmla="*/ 142 h 142"/>
                <a:gd name="T4" fmla="*/ 0 w 609"/>
                <a:gd name="T5" fmla="*/ 17 h 142"/>
                <a:gd name="T6" fmla="*/ 17 w 609"/>
                <a:gd name="T7" fmla="*/ 0 h 142"/>
                <a:gd name="T8" fmla="*/ 592 w 609"/>
                <a:gd name="T9" fmla="*/ 0 h 142"/>
                <a:gd name="T10" fmla="*/ 609 w 609"/>
                <a:gd name="T11" fmla="*/ 17 h 142"/>
                <a:gd name="T12" fmla="*/ 609 w 609"/>
                <a:gd name="T1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9" h="142">
                  <a:moveTo>
                    <a:pt x="609" y="142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592" y="0"/>
                    <a:pt x="592" y="0"/>
                    <a:pt x="592" y="0"/>
                  </a:cubicBezTo>
                  <a:cubicBezTo>
                    <a:pt x="601" y="0"/>
                    <a:pt x="609" y="8"/>
                    <a:pt x="609" y="17"/>
                  </a:cubicBezTo>
                  <a:lnTo>
                    <a:pt x="609" y="14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4" name="Freeform 22"/>
          <p:cNvSpPr/>
          <p:nvPr/>
        </p:nvSpPr>
        <p:spPr bwMode="auto">
          <a:xfrm>
            <a:off x="1804877" y="2030931"/>
            <a:ext cx="698717" cy="1755218"/>
          </a:xfrm>
          <a:custGeom>
            <a:avLst/>
            <a:gdLst>
              <a:gd name="T0" fmla="*/ 193 w 338"/>
              <a:gd name="T1" fmla="*/ 325 h 850"/>
              <a:gd name="T2" fmla="*/ 201 w 338"/>
              <a:gd name="T3" fmla="*/ 311 h 850"/>
              <a:gd name="T4" fmla="*/ 247 w 338"/>
              <a:gd name="T5" fmla="*/ 284 h 850"/>
              <a:gd name="T6" fmla="*/ 313 w 338"/>
              <a:gd name="T7" fmla="*/ 284 h 850"/>
              <a:gd name="T8" fmla="*/ 338 w 338"/>
              <a:gd name="T9" fmla="*/ 260 h 850"/>
              <a:gd name="T10" fmla="*/ 338 w 338"/>
              <a:gd name="T11" fmla="*/ 24 h 850"/>
              <a:gd name="T12" fmla="*/ 313 w 338"/>
              <a:gd name="T13" fmla="*/ 0 h 850"/>
              <a:gd name="T14" fmla="*/ 25 w 338"/>
              <a:gd name="T15" fmla="*/ 0 h 850"/>
              <a:gd name="T16" fmla="*/ 0 w 338"/>
              <a:gd name="T17" fmla="*/ 24 h 850"/>
              <a:gd name="T18" fmla="*/ 0 w 338"/>
              <a:gd name="T19" fmla="*/ 260 h 850"/>
              <a:gd name="T20" fmla="*/ 25 w 338"/>
              <a:gd name="T21" fmla="*/ 284 h 850"/>
              <a:gd name="T22" fmla="*/ 92 w 338"/>
              <a:gd name="T23" fmla="*/ 284 h 850"/>
              <a:gd name="T24" fmla="*/ 138 w 338"/>
              <a:gd name="T25" fmla="*/ 311 h 850"/>
              <a:gd name="T26" fmla="*/ 146 w 338"/>
              <a:gd name="T27" fmla="*/ 325 h 850"/>
              <a:gd name="T28" fmla="*/ 160 w 338"/>
              <a:gd name="T29" fmla="*/ 378 h 850"/>
              <a:gd name="T30" fmla="*/ 160 w 338"/>
              <a:gd name="T31" fmla="*/ 558 h 850"/>
              <a:gd name="T32" fmla="*/ 142 w 338"/>
              <a:gd name="T33" fmla="*/ 625 h 850"/>
              <a:gd name="T34" fmla="*/ 134 w 338"/>
              <a:gd name="T35" fmla="*/ 638 h 850"/>
              <a:gd name="T36" fmla="*/ 114 w 338"/>
              <a:gd name="T37" fmla="*/ 661 h 850"/>
              <a:gd name="T38" fmla="*/ 70 w 338"/>
              <a:gd name="T39" fmla="*/ 755 h 850"/>
              <a:gd name="T40" fmla="*/ 158 w 338"/>
              <a:gd name="T41" fmla="*/ 843 h 850"/>
              <a:gd name="T42" fmla="*/ 269 w 338"/>
              <a:gd name="T43" fmla="*/ 744 h 850"/>
              <a:gd name="T44" fmla="*/ 225 w 338"/>
              <a:gd name="T45" fmla="*/ 661 h 850"/>
              <a:gd name="T46" fmla="*/ 204 w 338"/>
              <a:gd name="T47" fmla="*/ 638 h 850"/>
              <a:gd name="T48" fmla="*/ 196 w 338"/>
              <a:gd name="T49" fmla="*/ 625 h 850"/>
              <a:gd name="T50" fmla="*/ 179 w 338"/>
              <a:gd name="T51" fmla="*/ 558 h 850"/>
              <a:gd name="T52" fmla="*/ 179 w 338"/>
              <a:gd name="T53" fmla="*/ 378 h 850"/>
              <a:gd name="T54" fmla="*/ 193 w 338"/>
              <a:gd name="T55" fmla="*/ 325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38" h="850">
                <a:moveTo>
                  <a:pt x="193" y="325"/>
                </a:moveTo>
                <a:cubicBezTo>
                  <a:pt x="201" y="311"/>
                  <a:pt x="201" y="311"/>
                  <a:pt x="201" y="311"/>
                </a:cubicBezTo>
                <a:cubicBezTo>
                  <a:pt x="210" y="295"/>
                  <a:pt x="228" y="284"/>
                  <a:pt x="247" y="284"/>
                </a:cubicBezTo>
                <a:cubicBezTo>
                  <a:pt x="313" y="284"/>
                  <a:pt x="313" y="284"/>
                  <a:pt x="313" y="284"/>
                </a:cubicBezTo>
                <a:cubicBezTo>
                  <a:pt x="327" y="284"/>
                  <a:pt x="338" y="273"/>
                  <a:pt x="338" y="260"/>
                </a:cubicBezTo>
                <a:cubicBezTo>
                  <a:pt x="338" y="24"/>
                  <a:pt x="338" y="24"/>
                  <a:pt x="338" y="24"/>
                </a:cubicBezTo>
                <a:cubicBezTo>
                  <a:pt x="338" y="11"/>
                  <a:pt x="327" y="0"/>
                  <a:pt x="313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12" y="0"/>
                  <a:pt x="0" y="11"/>
                  <a:pt x="0" y="24"/>
                </a:cubicBezTo>
                <a:cubicBezTo>
                  <a:pt x="0" y="260"/>
                  <a:pt x="0" y="260"/>
                  <a:pt x="0" y="260"/>
                </a:cubicBezTo>
                <a:cubicBezTo>
                  <a:pt x="0" y="273"/>
                  <a:pt x="12" y="284"/>
                  <a:pt x="25" y="284"/>
                </a:cubicBezTo>
                <a:cubicBezTo>
                  <a:pt x="92" y="284"/>
                  <a:pt x="92" y="284"/>
                  <a:pt x="92" y="284"/>
                </a:cubicBezTo>
                <a:cubicBezTo>
                  <a:pt x="111" y="284"/>
                  <a:pt x="128" y="295"/>
                  <a:pt x="138" y="311"/>
                </a:cubicBezTo>
                <a:cubicBezTo>
                  <a:pt x="146" y="325"/>
                  <a:pt x="146" y="325"/>
                  <a:pt x="146" y="325"/>
                </a:cubicBezTo>
                <a:cubicBezTo>
                  <a:pt x="155" y="341"/>
                  <a:pt x="160" y="360"/>
                  <a:pt x="160" y="378"/>
                </a:cubicBezTo>
                <a:cubicBezTo>
                  <a:pt x="160" y="558"/>
                  <a:pt x="160" y="558"/>
                  <a:pt x="160" y="558"/>
                </a:cubicBezTo>
                <a:cubicBezTo>
                  <a:pt x="160" y="582"/>
                  <a:pt x="154" y="605"/>
                  <a:pt x="142" y="625"/>
                </a:cubicBezTo>
                <a:cubicBezTo>
                  <a:pt x="134" y="638"/>
                  <a:pt x="134" y="638"/>
                  <a:pt x="134" y="638"/>
                </a:cubicBezTo>
                <a:cubicBezTo>
                  <a:pt x="129" y="647"/>
                  <a:pt x="122" y="655"/>
                  <a:pt x="114" y="661"/>
                </a:cubicBezTo>
                <a:cubicBezTo>
                  <a:pt x="84" y="681"/>
                  <a:pt x="66" y="716"/>
                  <a:pt x="70" y="755"/>
                </a:cubicBezTo>
                <a:cubicBezTo>
                  <a:pt x="75" y="801"/>
                  <a:pt x="112" y="838"/>
                  <a:pt x="158" y="843"/>
                </a:cubicBezTo>
                <a:cubicBezTo>
                  <a:pt x="218" y="850"/>
                  <a:pt x="269" y="803"/>
                  <a:pt x="269" y="744"/>
                </a:cubicBezTo>
                <a:cubicBezTo>
                  <a:pt x="269" y="709"/>
                  <a:pt x="252" y="679"/>
                  <a:pt x="225" y="661"/>
                </a:cubicBezTo>
                <a:cubicBezTo>
                  <a:pt x="217" y="655"/>
                  <a:pt x="209" y="647"/>
                  <a:pt x="204" y="638"/>
                </a:cubicBezTo>
                <a:cubicBezTo>
                  <a:pt x="196" y="625"/>
                  <a:pt x="196" y="625"/>
                  <a:pt x="196" y="625"/>
                </a:cubicBezTo>
                <a:cubicBezTo>
                  <a:pt x="185" y="605"/>
                  <a:pt x="179" y="582"/>
                  <a:pt x="179" y="558"/>
                </a:cubicBezTo>
                <a:cubicBezTo>
                  <a:pt x="179" y="378"/>
                  <a:pt x="179" y="378"/>
                  <a:pt x="179" y="378"/>
                </a:cubicBezTo>
                <a:cubicBezTo>
                  <a:pt x="179" y="360"/>
                  <a:pt x="184" y="341"/>
                  <a:pt x="193" y="32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5" name="Inhaltsplatzhalter 4"/>
          <p:cNvSpPr txBox="1"/>
          <p:nvPr/>
        </p:nvSpPr>
        <p:spPr>
          <a:xfrm>
            <a:off x="1869873" y="2196860"/>
            <a:ext cx="568724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>
                <a:latin typeface="+mj-lt"/>
              </a:rPr>
              <a:t>01</a:t>
            </a:r>
            <a:endParaRPr lang="en-US" sz="1600" dirty="0">
              <a:latin typeface="+mn-lt"/>
            </a:endParaRPr>
          </a:p>
        </p:txBody>
      </p:sp>
      <p:sp>
        <p:nvSpPr>
          <p:cNvPr id="117" name="Freeform 18"/>
          <p:cNvSpPr/>
          <p:nvPr/>
        </p:nvSpPr>
        <p:spPr bwMode="auto">
          <a:xfrm>
            <a:off x="3875625" y="1744444"/>
            <a:ext cx="697421" cy="2041705"/>
          </a:xfrm>
          <a:custGeom>
            <a:avLst/>
            <a:gdLst>
              <a:gd name="T0" fmla="*/ 193 w 338"/>
              <a:gd name="T1" fmla="*/ 325 h 989"/>
              <a:gd name="T2" fmla="*/ 201 w 338"/>
              <a:gd name="T3" fmla="*/ 312 h 989"/>
              <a:gd name="T4" fmla="*/ 247 w 338"/>
              <a:gd name="T5" fmla="*/ 285 h 989"/>
              <a:gd name="T6" fmla="*/ 314 w 338"/>
              <a:gd name="T7" fmla="*/ 285 h 989"/>
              <a:gd name="T8" fmla="*/ 338 w 338"/>
              <a:gd name="T9" fmla="*/ 260 h 989"/>
              <a:gd name="T10" fmla="*/ 338 w 338"/>
              <a:gd name="T11" fmla="*/ 25 h 989"/>
              <a:gd name="T12" fmla="*/ 314 w 338"/>
              <a:gd name="T13" fmla="*/ 0 h 989"/>
              <a:gd name="T14" fmla="*/ 25 w 338"/>
              <a:gd name="T15" fmla="*/ 0 h 989"/>
              <a:gd name="T16" fmla="*/ 0 w 338"/>
              <a:gd name="T17" fmla="*/ 25 h 989"/>
              <a:gd name="T18" fmla="*/ 0 w 338"/>
              <a:gd name="T19" fmla="*/ 260 h 989"/>
              <a:gd name="T20" fmla="*/ 25 w 338"/>
              <a:gd name="T21" fmla="*/ 285 h 989"/>
              <a:gd name="T22" fmla="*/ 92 w 338"/>
              <a:gd name="T23" fmla="*/ 285 h 989"/>
              <a:gd name="T24" fmla="*/ 138 w 338"/>
              <a:gd name="T25" fmla="*/ 312 h 989"/>
              <a:gd name="T26" fmla="*/ 146 w 338"/>
              <a:gd name="T27" fmla="*/ 325 h 989"/>
              <a:gd name="T28" fmla="*/ 160 w 338"/>
              <a:gd name="T29" fmla="*/ 379 h 989"/>
              <a:gd name="T30" fmla="*/ 160 w 338"/>
              <a:gd name="T31" fmla="*/ 697 h 989"/>
              <a:gd name="T32" fmla="*/ 142 w 338"/>
              <a:gd name="T33" fmla="*/ 764 h 989"/>
              <a:gd name="T34" fmla="*/ 135 w 338"/>
              <a:gd name="T35" fmla="*/ 777 h 989"/>
              <a:gd name="T36" fmla="*/ 114 w 338"/>
              <a:gd name="T37" fmla="*/ 800 h 989"/>
              <a:gd name="T38" fmla="*/ 70 w 338"/>
              <a:gd name="T39" fmla="*/ 894 h 989"/>
              <a:gd name="T40" fmla="*/ 158 w 338"/>
              <a:gd name="T41" fmla="*/ 982 h 989"/>
              <a:gd name="T42" fmla="*/ 269 w 338"/>
              <a:gd name="T43" fmla="*/ 883 h 989"/>
              <a:gd name="T44" fmla="*/ 225 w 338"/>
              <a:gd name="T45" fmla="*/ 800 h 989"/>
              <a:gd name="T46" fmla="*/ 204 w 338"/>
              <a:gd name="T47" fmla="*/ 777 h 989"/>
              <a:gd name="T48" fmla="*/ 196 w 338"/>
              <a:gd name="T49" fmla="*/ 764 h 989"/>
              <a:gd name="T50" fmla="*/ 179 w 338"/>
              <a:gd name="T51" fmla="*/ 697 h 989"/>
              <a:gd name="T52" fmla="*/ 179 w 338"/>
              <a:gd name="T53" fmla="*/ 379 h 989"/>
              <a:gd name="T54" fmla="*/ 193 w 338"/>
              <a:gd name="T55" fmla="*/ 325 h 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38" h="989">
                <a:moveTo>
                  <a:pt x="193" y="325"/>
                </a:moveTo>
                <a:cubicBezTo>
                  <a:pt x="201" y="312"/>
                  <a:pt x="201" y="312"/>
                  <a:pt x="201" y="312"/>
                </a:cubicBezTo>
                <a:cubicBezTo>
                  <a:pt x="210" y="295"/>
                  <a:pt x="228" y="285"/>
                  <a:pt x="247" y="285"/>
                </a:cubicBezTo>
                <a:cubicBezTo>
                  <a:pt x="314" y="285"/>
                  <a:pt x="314" y="285"/>
                  <a:pt x="314" y="285"/>
                </a:cubicBezTo>
                <a:cubicBezTo>
                  <a:pt x="327" y="285"/>
                  <a:pt x="338" y="274"/>
                  <a:pt x="338" y="260"/>
                </a:cubicBezTo>
                <a:cubicBezTo>
                  <a:pt x="338" y="25"/>
                  <a:pt x="338" y="25"/>
                  <a:pt x="338" y="25"/>
                </a:cubicBezTo>
                <a:cubicBezTo>
                  <a:pt x="338" y="11"/>
                  <a:pt x="327" y="0"/>
                  <a:pt x="31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12" y="0"/>
                  <a:pt x="0" y="11"/>
                  <a:pt x="0" y="25"/>
                </a:cubicBezTo>
                <a:cubicBezTo>
                  <a:pt x="0" y="260"/>
                  <a:pt x="0" y="260"/>
                  <a:pt x="0" y="260"/>
                </a:cubicBezTo>
                <a:cubicBezTo>
                  <a:pt x="0" y="274"/>
                  <a:pt x="12" y="285"/>
                  <a:pt x="25" y="285"/>
                </a:cubicBezTo>
                <a:cubicBezTo>
                  <a:pt x="92" y="285"/>
                  <a:pt x="92" y="285"/>
                  <a:pt x="92" y="285"/>
                </a:cubicBezTo>
                <a:cubicBezTo>
                  <a:pt x="111" y="285"/>
                  <a:pt x="128" y="295"/>
                  <a:pt x="138" y="312"/>
                </a:cubicBezTo>
                <a:cubicBezTo>
                  <a:pt x="146" y="325"/>
                  <a:pt x="146" y="325"/>
                  <a:pt x="146" y="325"/>
                </a:cubicBezTo>
                <a:cubicBezTo>
                  <a:pt x="155" y="342"/>
                  <a:pt x="160" y="360"/>
                  <a:pt x="160" y="379"/>
                </a:cubicBezTo>
                <a:cubicBezTo>
                  <a:pt x="160" y="697"/>
                  <a:pt x="160" y="697"/>
                  <a:pt x="160" y="697"/>
                </a:cubicBezTo>
                <a:cubicBezTo>
                  <a:pt x="160" y="721"/>
                  <a:pt x="154" y="744"/>
                  <a:pt x="142" y="764"/>
                </a:cubicBezTo>
                <a:cubicBezTo>
                  <a:pt x="135" y="777"/>
                  <a:pt x="135" y="777"/>
                  <a:pt x="135" y="777"/>
                </a:cubicBezTo>
                <a:cubicBezTo>
                  <a:pt x="129" y="786"/>
                  <a:pt x="122" y="794"/>
                  <a:pt x="114" y="800"/>
                </a:cubicBezTo>
                <a:cubicBezTo>
                  <a:pt x="84" y="820"/>
                  <a:pt x="66" y="855"/>
                  <a:pt x="70" y="894"/>
                </a:cubicBezTo>
                <a:cubicBezTo>
                  <a:pt x="75" y="940"/>
                  <a:pt x="112" y="977"/>
                  <a:pt x="158" y="982"/>
                </a:cubicBezTo>
                <a:cubicBezTo>
                  <a:pt x="218" y="989"/>
                  <a:pt x="269" y="942"/>
                  <a:pt x="269" y="883"/>
                </a:cubicBezTo>
                <a:cubicBezTo>
                  <a:pt x="269" y="848"/>
                  <a:pt x="252" y="818"/>
                  <a:pt x="225" y="800"/>
                </a:cubicBezTo>
                <a:cubicBezTo>
                  <a:pt x="217" y="794"/>
                  <a:pt x="210" y="786"/>
                  <a:pt x="204" y="777"/>
                </a:cubicBezTo>
                <a:cubicBezTo>
                  <a:pt x="196" y="764"/>
                  <a:pt x="196" y="764"/>
                  <a:pt x="196" y="764"/>
                </a:cubicBezTo>
                <a:cubicBezTo>
                  <a:pt x="185" y="744"/>
                  <a:pt x="179" y="721"/>
                  <a:pt x="179" y="697"/>
                </a:cubicBezTo>
                <a:cubicBezTo>
                  <a:pt x="179" y="379"/>
                  <a:pt x="179" y="379"/>
                  <a:pt x="179" y="379"/>
                </a:cubicBezTo>
                <a:cubicBezTo>
                  <a:pt x="179" y="360"/>
                  <a:pt x="184" y="342"/>
                  <a:pt x="193" y="3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8" name="Inhaltsplatzhalter 4"/>
          <p:cNvSpPr txBox="1"/>
          <p:nvPr/>
        </p:nvSpPr>
        <p:spPr>
          <a:xfrm>
            <a:off x="3939973" y="1889083"/>
            <a:ext cx="568724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>
                <a:latin typeface="+mj-lt"/>
              </a:rPr>
              <a:t>02</a:t>
            </a:r>
            <a:endParaRPr lang="en-US" sz="1600" dirty="0">
              <a:latin typeface="+mn-lt"/>
            </a:endParaRPr>
          </a:p>
        </p:txBody>
      </p:sp>
      <p:sp>
        <p:nvSpPr>
          <p:cNvPr id="120" name="Freeform 14"/>
          <p:cNvSpPr/>
          <p:nvPr/>
        </p:nvSpPr>
        <p:spPr bwMode="auto">
          <a:xfrm>
            <a:off x="5794303" y="2196860"/>
            <a:ext cx="697421" cy="1589289"/>
          </a:xfrm>
          <a:custGeom>
            <a:avLst/>
            <a:gdLst>
              <a:gd name="T0" fmla="*/ 192 w 338"/>
              <a:gd name="T1" fmla="*/ 325 h 770"/>
              <a:gd name="T2" fmla="*/ 200 w 338"/>
              <a:gd name="T3" fmla="*/ 311 h 770"/>
              <a:gd name="T4" fmla="*/ 246 w 338"/>
              <a:gd name="T5" fmla="*/ 285 h 770"/>
              <a:gd name="T6" fmla="*/ 313 w 338"/>
              <a:gd name="T7" fmla="*/ 285 h 770"/>
              <a:gd name="T8" fmla="*/ 338 w 338"/>
              <a:gd name="T9" fmla="*/ 260 h 770"/>
              <a:gd name="T10" fmla="*/ 338 w 338"/>
              <a:gd name="T11" fmla="*/ 25 h 770"/>
              <a:gd name="T12" fmla="*/ 313 w 338"/>
              <a:gd name="T13" fmla="*/ 0 h 770"/>
              <a:gd name="T14" fmla="*/ 24 w 338"/>
              <a:gd name="T15" fmla="*/ 0 h 770"/>
              <a:gd name="T16" fmla="*/ 0 w 338"/>
              <a:gd name="T17" fmla="*/ 25 h 770"/>
              <a:gd name="T18" fmla="*/ 0 w 338"/>
              <a:gd name="T19" fmla="*/ 260 h 770"/>
              <a:gd name="T20" fmla="*/ 24 w 338"/>
              <a:gd name="T21" fmla="*/ 285 h 770"/>
              <a:gd name="T22" fmla="*/ 91 w 338"/>
              <a:gd name="T23" fmla="*/ 285 h 770"/>
              <a:gd name="T24" fmla="*/ 137 w 338"/>
              <a:gd name="T25" fmla="*/ 311 h 770"/>
              <a:gd name="T26" fmla="*/ 145 w 338"/>
              <a:gd name="T27" fmla="*/ 325 h 770"/>
              <a:gd name="T28" fmla="*/ 159 w 338"/>
              <a:gd name="T29" fmla="*/ 379 h 770"/>
              <a:gd name="T30" fmla="*/ 159 w 338"/>
              <a:gd name="T31" fmla="*/ 478 h 770"/>
              <a:gd name="T32" fmla="*/ 142 w 338"/>
              <a:gd name="T33" fmla="*/ 545 h 770"/>
              <a:gd name="T34" fmla="*/ 134 w 338"/>
              <a:gd name="T35" fmla="*/ 558 h 770"/>
              <a:gd name="T36" fmla="*/ 113 w 338"/>
              <a:gd name="T37" fmla="*/ 581 h 770"/>
              <a:gd name="T38" fmla="*/ 69 w 338"/>
              <a:gd name="T39" fmla="*/ 675 h 770"/>
              <a:gd name="T40" fmla="*/ 157 w 338"/>
              <a:gd name="T41" fmla="*/ 763 h 770"/>
              <a:gd name="T42" fmla="*/ 269 w 338"/>
              <a:gd name="T43" fmla="*/ 664 h 770"/>
              <a:gd name="T44" fmla="*/ 224 w 338"/>
              <a:gd name="T45" fmla="*/ 581 h 770"/>
              <a:gd name="T46" fmla="*/ 203 w 338"/>
              <a:gd name="T47" fmla="*/ 558 h 770"/>
              <a:gd name="T48" fmla="*/ 196 w 338"/>
              <a:gd name="T49" fmla="*/ 545 h 770"/>
              <a:gd name="T50" fmla="*/ 178 w 338"/>
              <a:gd name="T51" fmla="*/ 478 h 770"/>
              <a:gd name="T52" fmla="*/ 178 w 338"/>
              <a:gd name="T53" fmla="*/ 379 h 770"/>
              <a:gd name="T54" fmla="*/ 192 w 338"/>
              <a:gd name="T55" fmla="*/ 325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38" h="770">
                <a:moveTo>
                  <a:pt x="192" y="325"/>
                </a:moveTo>
                <a:cubicBezTo>
                  <a:pt x="200" y="311"/>
                  <a:pt x="200" y="311"/>
                  <a:pt x="200" y="311"/>
                </a:cubicBezTo>
                <a:cubicBezTo>
                  <a:pt x="210" y="295"/>
                  <a:pt x="227" y="285"/>
                  <a:pt x="246" y="285"/>
                </a:cubicBezTo>
                <a:cubicBezTo>
                  <a:pt x="313" y="285"/>
                  <a:pt x="313" y="285"/>
                  <a:pt x="313" y="285"/>
                </a:cubicBezTo>
                <a:cubicBezTo>
                  <a:pt x="326" y="285"/>
                  <a:pt x="338" y="274"/>
                  <a:pt x="338" y="260"/>
                </a:cubicBezTo>
                <a:cubicBezTo>
                  <a:pt x="338" y="25"/>
                  <a:pt x="338" y="25"/>
                  <a:pt x="338" y="25"/>
                </a:cubicBezTo>
                <a:cubicBezTo>
                  <a:pt x="338" y="11"/>
                  <a:pt x="326" y="0"/>
                  <a:pt x="313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5"/>
                </a:cubicBezTo>
                <a:cubicBezTo>
                  <a:pt x="0" y="260"/>
                  <a:pt x="0" y="260"/>
                  <a:pt x="0" y="260"/>
                </a:cubicBezTo>
                <a:cubicBezTo>
                  <a:pt x="0" y="274"/>
                  <a:pt x="11" y="285"/>
                  <a:pt x="24" y="285"/>
                </a:cubicBezTo>
                <a:cubicBezTo>
                  <a:pt x="91" y="285"/>
                  <a:pt x="91" y="285"/>
                  <a:pt x="91" y="285"/>
                </a:cubicBezTo>
                <a:cubicBezTo>
                  <a:pt x="110" y="285"/>
                  <a:pt x="128" y="295"/>
                  <a:pt x="137" y="311"/>
                </a:cubicBezTo>
                <a:cubicBezTo>
                  <a:pt x="145" y="325"/>
                  <a:pt x="145" y="325"/>
                  <a:pt x="145" y="325"/>
                </a:cubicBezTo>
                <a:cubicBezTo>
                  <a:pt x="154" y="341"/>
                  <a:pt x="159" y="360"/>
                  <a:pt x="159" y="379"/>
                </a:cubicBezTo>
                <a:cubicBezTo>
                  <a:pt x="159" y="478"/>
                  <a:pt x="159" y="478"/>
                  <a:pt x="159" y="478"/>
                </a:cubicBezTo>
                <a:cubicBezTo>
                  <a:pt x="159" y="502"/>
                  <a:pt x="153" y="525"/>
                  <a:pt x="142" y="545"/>
                </a:cubicBezTo>
                <a:cubicBezTo>
                  <a:pt x="134" y="558"/>
                  <a:pt x="134" y="558"/>
                  <a:pt x="134" y="558"/>
                </a:cubicBezTo>
                <a:cubicBezTo>
                  <a:pt x="129" y="567"/>
                  <a:pt x="122" y="575"/>
                  <a:pt x="113" y="581"/>
                </a:cubicBezTo>
                <a:cubicBezTo>
                  <a:pt x="83" y="601"/>
                  <a:pt x="65" y="636"/>
                  <a:pt x="69" y="675"/>
                </a:cubicBezTo>
                <a:cubicBezTo>
                  <a:pt x="74" y="721"/>
                  <a:pt x="111" y="758"/>
                  <a:pt x="157" y="763"/>
                </a:cubicBezTo>
                <a:cubicBezTo>
                  <a:pt x="217" y="770"/>
                  <a:pt x="269" y="723"/>
                  <a:pt x="269" y="664"/>
                </a:cubicBezTo>
                <a:cubicBezTo>
                  <a:pt x="269" y="629"/>
                  <a:pt x="251" y="599"/>
                  <a:pt x="224" y="581"/>
                </a:cubicBezTo>
                <a:cubicBezTo>
                  <a:pt x="216" y="575"/>
                  <a:pt x="209" y="567"/>
                  <a:pt x="203" y="558"/>
                </a:cubicBezTo>
                <a:cubicBezTo>
                  <a:pt x="196" y="545"/>
                  <a:pt x="196" y="545"/>
                  <a:pt x="196" y="545"/>
                </a:cubicBezTo>
                <a:cubicBezTo>
                  <a:pt x="184" y="525"/>
                  <a:pt x="178" y="502"/>
                  <a:pt x="178" y="478"/>
                </a:cubicBezTo>
                <a:cubicBezTo>
                  <a:pt x="178" y="379"/>
                  <a:pt x="178" y="379"/>
                  <a:pt x="178" y="379"/>
                </a:cubicBezTo>
                <a:cubicBezTo>
                  <a:pt x="178" y="360"/>
                  <a:pt x="183" y="341"/>
                  <a:pt x="192" y="32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1" name="Inhaltsplatzhalter 4"/>
          <p:cNvSpPr txBox="1"/>
          <p:nvPr/>
        </p:nvSpPr>
        <p:spPr>
          <a:xfrm>
            <a:off x="5858651" y="2328910"/>
            <a:ext cx="568724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>
                <a:latin typeface="+mj-lt"/>
              </a:rPr>
              <a:t>03</a:t>
            </a:r>
            <a:endParaRPr lang="en-US" sz="1600" dirty="0">
              <a:latin typeface="+mn-lt"/>
            </a:endParaRPr>
          </a:p>
        </p:txBody>
      </p:sp>
      <p:sp>
        <p:nvSpPr>
          <p:cNvPr id="123" name="Freeform 10"/>
          <p:cNvSpPr/>
          <p:nvPr/>
        </p:nvSpPr>
        <p:spPr bwMode="auto">
          <a:xfrm>
            <a:off x="7814062" y="2008893"/>
            <a:ext cx="697421" cy="1777256"/>
          </a:xfrm>
          <a:custGeom>
            <a:avLst/>
            <a:gdLst>
              <a:gd name="T0" fmla="*/ 192 w 338"/>
              <a:gd name="T1" fmla="*/ 325 h 861"/>
              <a:gd name="T2" fmla="*/ 200 w 338"/>
              <a:gd name="T3" fmla="*/ 312 h 861"/>
              <a:gd name="T4" fmla="*/ 246 w 338"/>
              <a:gd name="T5" fmla="*/ 285 h 861"/>
              <a:gd name="T6" fmla="*/ 313 w 338"/>
              <a:gd name="T7" fmla="*/ 285 h 861"/>
              <a:gd name="T8" fmla="*/ 338 w 338"/>
              <a:gd name="T9" fmla="*/ 260 h 861"/>
              <a:gd name="T10" fmla="*/ 338 w 338"/>
              <a:gd name="T11" fmla="*/ 25 h 861"/>
              <a:gd name="T12" fmla="*/ 313 w 338"/>
              <a:gd name="T13" fmla="*/ 0 h 861"/>
              <a:gd name="T14" fmla="*/ 25 w 338"/>
              <a:gd name="T15" fmla="*/ 0 h 861"/>
              <a:gd name="T16" fmla="*/ 0 w 338"/>
              <a:gd name="T17" fmla="*/ 25 h 861"/>
              <a:gd name="T18" fmla="*/ 0 w 338"/>
              <a:gd name="T19" fmla="*/ 260 h 861"/>
              <a:gd name="T20" fmla="*/ 25 w 338"/>
              <a:gd name="T21" fmla="*/ 285 h 861"/>
              <a:gd name="T22" fmla="*/ 91 w 338"/>
              <a:gd name="T23" fmla="*/ 285 h 861"/>
              <a:gd name="T24" fmla="*/ 137 w 338"/>
              <a:gd name="T25" fmla="*/ 312 h 861"/>
              <a:gd name="T26" fmla="*/ 145 w 338"/>
              <a:gd name="T27" fmla="*/ 325 h 861"/>
              <a:gd name="T28" fmla="*/ 159 w 338"/>
              <a:gd name="T29" fmla="*/ 379 h 861"/>
              <a:gd name="T30" fmla="*/ 159 w 338"/>
              <a:gd name="T31" fmla="*/ 569 h 861"/>
              <a:gd name="T32" fmla="*/ 142 w 338"/>
              <a:gd name="T33" fmla="*/ 636 h 861"/>
              <a:gd name="T34" fmla="*/ 134 w 338"/>
              <a:gd name="T35" fmla="*/ 649 h 861"/>
              <a:gd name="T36" fmla="*/ 113 w 338"/>
              <a:gd name="T37" fmla="*/ 672 h 861"/>
              <a:gd name="T38" fmla="*/ 69 w 338"/>
              <a:gd name="T39" fmla="*/ 766 h 861"/>
              <a:gd name="T40" fmla="*/ 157 w 338"/>
              <a:gd name="T41" fmla="*/ 854 h 861"/>
              <a:gd name="T42" fmla="*/ 269 w 338"/>
              <a:gd name="T43" fmla="*/ 755 h 861"/>
              <a:gd name="T44" fmla="*/ 224 w 338"/>
              <a:gd name="T45" fmla="*/ 672 h 861"/>
              <a:gd name="T46" fmla="*/ 204 w 338"/>
              <a:gd name="T47" fmla="*/ 649 h 861"/>
              <a:gd name="T48" fmla="*/ 196 w 338"/>
              <a:gd name="T49" fmla="*/ 636 h 861"/>
              <a:gd name="T50" fmla="*/ 178 w 338"/>
              <a:gd name="T51" fmla="*/ 569 h 861"/>
              <a:gd name="T52" fmla="*/ 178 w 338"/>
              <a:gd name="T53" fmla="*/ 379 h 861"/>
              <a:gd name="T54" fmla="*/ 192 w 338"/>
              <a:gd name="T55" fmla="*/ 325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38" h="861">
                <a:moveTo>
                  <a:pt x="192" y="325"/>
                </a:moveTo>
                <a:cubicBezTo>
                  <a:pt x="200" y="312"/>
                  <a:pt x="200" y="312"/>
                  <a:pt x="200" y="312"/>
                </a:cubicBezTo>
                <a:cubicBezTo>
                  <a:pt x="210" y="295"/>
                  <a:pt x="227" y="285"/>
                  <a:pt x="246" y="285"/>
                </a:cubicBezTo>
                <a:cubicBezTo>
                  <a:pt x="313" y="285"/>
                  <a:pt x="313" y="285"/>
                  <a:pt x="313" y="285"/>
                </a:cubicBezTo>
                <a:cubicBezTo>
                  <a:pt x="326" y="285"/>
                  <a:pt x="338" y="274"/>
                  <a:pt x="338" y="260"/>
                </a:cubicBezTo>
                <a:cubicBezTo>
                  <a:pt x="338" y="25"/>
                  <a:pt x="338" y="25"/>
                  <a:pt x="338" y="25"/>
                </a:cubicBezTo>
                <a:cubicBezTo>
                  <a:pt x="338" y="11"/>
                  <a:pt x="326" y="0"/>
                  <a:pt x="313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0" y="11"/>
                  <a:pt x="0" y="25"/>
                </a:cubicBezTo>
                <a:cubicBezTo>
                  <a:pt x="0" y="260"/>
                  <a:pt x="0" y="260"/>
                  <a:pt x="0" y="260"/>
                </a:cubicBezTo>
                <a:cubicBezTo>
                  <a:pt x="0" y="274"/>
                  <a:pt x="11" y="285"/>
                  <a:pt x="25" y="285"/>
                </a:cubicBezTo>
                <a:cubicBezTo>
                  <a:pt x="91" y="285"/>
                  <a:pt x="91" y="285"/>
                  <a:pt x="91" y="285"/>
                </a:cubicBezTo>
                <a:cubicBezTo>
                  <a:pt x="110" y="285"/>
                  <a:pt x="128" y="295"/>
                  <a:pt x="137" y="312"/>
                </a:cubicBezTo>
                <a:cubicBezTo>
                  <a:pt x="145" y="325"/>
                  <a:pt x="145" y="325"/>
                  <a:pt x="145" y="325"/>
                </a:cubicBezTo>
                <a:cubicBezTo>
                  <a:pt x="154" y="342"/>
                  <a:pt x="159" y="360"/>
                  <a:pt x="159" y="379"/>
                </a:cubicBezTo>
                <a:cubicBezTo>
                  <a:pt x="159" y="569"/>
                  <a:pt x="159" y="569"/>
                  <a:pt x="159" y="569"/>
                </a:cubicBezTo>
                <a:cubicBezTo>
                  <a:pt x="159" y="593"/>
                  <a:pt x="153" y="616"/>
                  <a:pt x="142" y="636"/>
                </a:cubicBezTo>
                <a:cubicBezTo>
                  <a:pt x="134" y="649"/>
                  <a:pt x="134" y="649"/>
                  <a:pt x="134" y="649"/>
                </a:cubicBezTo>
                <a:cubicBezTo>
                  <a:pt x="129" y="658"/>
                  <a:pt x="122" y="666"/>
                  <a:pt x="113" y="672"/>
                </a:cubicBezTo>
                <a:cubicBezTo>
                  <a:pt x="83" y="692"/>
                  <a:pt x="65" y="727"/>
                  <a:pt x="69" y="766"/>
                </a:cubicBezTo>
                <a:cubicBezTo>
                  <a:pt x="74" y="812"/>
                  <a:pt x="111" y="849"/>
                  <a:pt x="157" y="854"/>
                </a:cubicBezTo>
                <a:cubicBezTo>
                  <a:pt x="218" y="861"/>
                  <a:pt x="269" y="814"/>
                  <a:pt x="269" y="755"/>
                </a:cubicBezTo>
                <a:cubicBezTo>
                  <a:pt x="269" y="720"/>
                  <a:pt x="251" y="690"/>
                  <a:pt x="224" y="672"/>
                </a:cubicBezTo>
                <a:cubicBezTo>
                  <a:pt x="216" y="666"/>
                  <a:pt x="209" y="658"/>
                  <a:pt x="204" y="649"/>
                </a:cubicBezTo>
                <a:cubicBezTo>
                  <a:pt x="196" y="636"/>
                  <a:pt x="196" y="636"/>
                  <a:pt x="196" y="636"/>
                </a:cubicBezTo>
                <a:cubicBezTo>
                  <a:pt x="184" y="616"/>
                  <a:pt x="178" y="593"/>
                  <a:pt x="178" y="569"/>
                </a:cubicBezTo>
                <a:cubicBezTo>
                  <a:pt x="178" y="379"/>
                  <a:pt x="178" y="379"/>
                  <a:pt x="178" y="379"/>
                </a:cubicBezTo>
                <a:cubicBezTo>
                  <a:pt x="178" y="360"/>
                  <a:pt x="183" y="342"/>
                  <a:pt x="192" y="3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4" name="Inhaltsplatzhalter 4"/>
          <p:cNvSpPr txBox="1"/>
          <p:nvPr/>
        </p:nvSpPr>
        <p:spPr>
          <a:xfrm>
            <a:off x="7878410" y="2150011"/>
            <a:ext cx="568724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>
                <a:latin typeface="+mj-lt"/>
              </a:rPr>
              <a:t>04</a:t>
            </a:r>
            <a:endParaRPr lang="en-US" sz="1600" dirty="0">
              <a:latin typeface="+mn-lt"/>
            </a:endParaRPr>
          </a:p>
        </p:txBody>
      </p:sp>
      <p:sp>
        <p:nvSpPr>
          <p:cNvPr id="128" name="Freeform 5"/>
          <p:cNvSpPr/>
          <p:nvPr/>
        </p:nvSpPr>
        <p:spPr bwMode="auto">
          <a:xfrm>
            <a:off x="9688407" y="1806667"/>
            <a:ext cx="698717" cy="1979482"/>
          </a:xfrm>
          <a:custGeom>
            <a:avLst/>
            <a:gdLst>
              <a:gd name="T0" fmla="*/ 192 w 338"/>
              <a:gd name="T1" fmla="*/ 325 h 959"/>
              <a:gd name="T2" fmla="*/ 200 w 338"/>
              <a:gd name="T3" fmla="*/ 311 h 959"/>
              <a:gd name="T4" fmla="*/ 246 w 338"/>
              <a:gd name="T5" fmla="*/ 284 h 959"/>
              <a:gd name="T6" fmla="*/ 313 w 338"/>
              <a:gd name="T7" fmla="*/ 284 h 959"/>
              <a:gd name="T8" fmla="*/ 338 w 338"/>
              <a:gd name="T9" fmla="*/ 260 h 959"/>
              <a:gd name="T10" fmla="*/ 338 w 338"/>
              <a:gd name="T11" fmla="*/ 24 h 959"/>
              <a:gd name="T12" fmla="*/ 313 w 338"/>
              <a:gd name="T13" fmla="*/ 0 h 959"/>
              <a:gd name="T14" fmla="*/ 25 w 338"/>
              <a:gd name="T15" fmla="*/ 0 h 959"/>
              <a:gd name="T16" fmla="*/ 0 w 338"/>
              <a:gd name="T17" fmla="*/ 24 h 959"/>
              <a:gd name="T18" fmla="*/ 0 w 338"/>
              <a:gd name="T19" fmla="*/ 260 h 959"/>
              <a:gd name="T20" fmla="*/ 25 w 338"/>
              <a:gd name="T21" fmla="*/ 284 h 959"/>
              <a:gd name="T22" fmla="*/ 91 w 338"/>
              <a:gd name="T23" fmla="*/ 284 h 959"/>
              <a:gd name="T24" fmla="*/ 137 w 338"/>
              <a:gd name="T25" fmla="*/ 311 h 959"/>
              <a:gd name="T26" fmla="*/ 145 w 338"/>
              <a:gd name="T27" fmla="*/ 325 h 959"/>
              <a:gd name="T28" fmla="*/ 160 w 338"/>
              <a:gd name="T29" fmla="*/ 378 h 959"/>
              <a:gd name="T30" fmla="*/ 160 w 338"/>
              <a:gd name="T31" fmla="*/ 667 h 959"/>
              <a:gd name="T32" fmla="*/ 142 w 338"/>
              <a:gd name="T33" fmla="*/ 734 h 959"/>
              <a:gd name="T34" fmla="*/ 134 w 338"/>
              <a:gd name="T35" fmla="*/ 747 h 959"/>
              <a:gd name="T36" fmla="*/ 113 w 338"/>
              <a:gd name="T37" fmla="*/ 770 h 959"/>
              <a:gd name="T38" fmla="*/ 69 w 338"/>
              <a:gd name="T39" fmla="*/ 864 h 959"/>
              <a:gd name="T40" fmla="*/ 157 w 338"/>
              <a:gd name="T41" fmla="*/ 952 h 959"/>
              <a:gd name="T42" fmla="*/ 269 w 338"/>
              <a:gd name="T43" fmla="*/ 853 h 959"/>
              <a:gd name="T44" fmla="*/ 225 w 338"/>
              <a:gd name="T45" fmla="*/ 770 h 959"/>
              <a:gd name="T46" fmla="*/ 204 w 338"/>
              <a:gd name="T47" fmla="*/ 747 h 959"/>
              <a:gd name="T48" fmla="*/ 196 w 338"/>
              <a:gd name="T49" fmla="*/ 734 h 959"/>
              <a:gd name="T50" fmla="*/ 178 w 338"/>
              <a:gd name="T51" fmla="*/ 667 h 959"/>
              <a:gd name="T52" fmla="*/ 178 w 338"/>
              <a:gd name="T53" fmla="*/ 378 h 959"/>
              <a:gd name="T54" fmla="*/ 192 w 338"/>
              <a:gd name="T55" fmla="*/ 325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38" h="959">
                <a:moveTo>
                  <a:pt x="192" y="325"/>
                </a:moveTo>
                <a:cubicBezTo>
                  <a:pt x="200" y="311"/>
                  <a:pt x="200" y="311"/>
                  <a:pt x="200" y="311"/>
                </a:cubicBezTo>
                <a:cubicBezTo>
                  <a:pt x="210" y="295"/>
                  <a:pt x="227" y="284"/>
                  <a:pt x="246" y="284"/>
                </a:cubicBezTo>
                <a:cubicBezTo>
                  <a:pt x="313" y="284"/>
                  <a:pt x="313" y="284"/>
                  <a:pt x="313" y="284"/>
                </a:cubicBezTo>
                <a:cubicBezTo>
                  <a:pt x="327" y="284"/>
                  <a:pt x="338" y="273"/>
                  <a:pt x="338" y="260"/>
                </a:cubicBezTo>
                <a:cubicBezTo>
                  <a:pt x="338" y="24"/>
                  <a:pt x="338" y="24"/>
                  <a:pt x="338" y="24"/>
                </a:cubicBezTo>
                <a:cubicBezTo>
                  <a:pt x="338" y="11"/>
                  <a:pt x="327" y="0"/>
                  <a:pt x="313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260"/>
                  <a:pt x="0" y="260"/>
                  <a:pt x="0" y="260"/>
                </a:cubicBezTo>
                <a:cubicBezTo>
                  <a:pt x="0" y="273"/>
                  <a:pt x="11" y="284"/>
                  <a:pt x="25" y="284"/>
                </a:cubicBezTo>
                <a:cubicBezTo>
                  <a:pt x="91" y="284"/>
                  <a:pt x="91" y="284"/>
                  <a:pt x="91" y="284"/>
                </a:cubicBezTo>
                <a:cubicBezTo>
                  <a:pt x="110" y="284"/>
                  <a:pt x="128" y="295"/>
                  <a:pt x="137" y="311"/>
                </a:cubicBezTo>
                <a:cubicBezTo>
                  <a:pt x="145" y="325"/>
                  <a:pt x="145" y="325"/>
                  <a:pt x="145" y="325"/>
                </a:cubicBezTo>
                <a:cubicBezTo>
                  <a:pt x="155" y="341"/>
                  <a:pt x="160" y="360"/>
                  <a:pt x="160" y="378"/>
                </a:cubicBezTo>
                <a:cubicBezTo>
                  <a:pt x="160" y="667"/>
                  <a:pt x="160" y="667"/>
                  <a:pt x="160" y="667"/>
                </a:cubicBezTo>
                <a:cubicBezTo>
                  <a:pt x="160" y="691"/>
                  <a:pt x="153" y="714"/>
                  <a:pt x="142" y="734"/>
                </a:cubicBezTo>
                <a:cubicBezTo>
                  <a:pt x="134" y="747"/>
                  <a:pt x="134" y="747"/>
                  <a:pt x="134" y="747"/>
                </a:cubicBezTo>
                <a:cubicBezTo>
                  <a:pt x="129" y="756"/>
                  <a:pt x="122" y="764"/>
                  <a:pt x="113" y="770"/>
                </a:cubicBezTo>
                <a:cubicBezTo>
                  <a:pt x="84" y="790"/>
                  <a:pt x="65" y="825"/>
                  <a:pt x="69" y="864"/>
                </a:cubicBezTo>
                <a:cubicBezTo>
                  <a:pt x="74" y="910"/>
                  <a:pt x="111" y="947"/>
                  <a:pt x="157" y="952"/>
                </a:cubicBezTo>
                <a:cubicBezTo>
                  <a:pt x="218" y="959"/>
                  <a:pt x="269" y="912"/>
                  <a:pt x="269" y="853"/>
                </a:cubicBezTo>
                <a:cubicBezTo>
                  <a:pt x="269" y="818"/>
                  <a:pt x="251" y="788"/>
                  <a:pt x="225" y="770"/>
                </a:cubicBezTo>
                <a:cubicBezTo>
                  <a:pt x="216" y="764"/>
                  <a:pt x="209" y="756"/>
                  <a:pt x="204" y="747"/>
                </a:cubicBezTo>
                <a:cubicBezTo>
                  <a:pt x="196" y="734"/>
                  <a:pt x="196" y="734"/>
                  <a:pt x="196" y="734"/>
                </a:cubicBezTo>
                <a:cubicBezTo>
                  <a:pt x="184" y="714"/>
                  <a:pt x="178" y="691"/>
                  <a:pt x="178" y="667"/>
                </a:cubicBezTo>
                <a:cubicBezTo>
                  <a:pt x="178" y="378"/>
                  <a:pt x="178" y="378"/>
                  <a:pt x="178" y="378"/>
                </a:cubicBezTo>
                <a:cubicBezTo>
                  <a:pt x="178" y="360"/>
                  <a:pt x="183" y="341"/>
                  <a:pt x="192" y="32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9" name="Oval 6"/>
          <p:cNvSpPr>
            <a:spLocks noChangeArrowheads="1"/>
          </p:cNvSpPr>
          <p:nvPr/>
        </p:nvSpPr>
        <p:spPr bwMode="auto">
          <a:xfrm>
            <a:off x="9831002" y="3360956"/>
            <a:ext cx="413527" cy="41352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7" name="Inhaltsplatzhalter 4"/>
          <p:cNvSpPr txBox="1"/>
          <p:nvPr/>
        </p:nvSpPr>
        <p:spPr>
          <a:xfrm>
            <a:off x="9753403" y="2004824"/>
            <a:ext cx="568724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>
                <a:latin typeface="+mj-lt"/>
              </a:rPr>
              <a:t>05</a:t>
            </a:r>
            <a:endParaRPr lang="en-US" sz="1600" dirty="0">
              <a:latin typeface="+mn-lt"/>
            </a:endParaRPr>
          </a:p>
        </p:txBody>
      </p:sp>
      <p:sp>
        <p:nvSpPr>
          <p:cNvPr id="130" name="Oval 20"/>
          <p:cNvSpPr>
            <a:spLocks noChangeArrowheads="1"/>
          </p:cNvSpPr>
          <p:nvPr/>
        </p:nvSpPr>
        <p:spPr bwMode="auto">
          <a:xfrm>
            <a:off x="4102481" y="3445217"/>
            <a:ext cx="246301" cy="2437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1" name="Oval 20"/>
          <p:cNvSpPr>
            <a:spLocks noChangeArrowheads="1"/>
          </p:cNvSpPr>
          <p:nvPr/>
        </p:nvSpPr>
        <p:spPr bwMode="auto">
          <a:xfrm>
            <a:off x="2036602" y="3445217"/>
            <a:ext cx="246301" cy="2437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2" name="Oval 17"/>
          <p:cNvSpPr>
            <a:spLocks noChangeArrowheads="1"/>
          </p:cNvSpPr>
          <p:nvPr/>
        </p:nvSpPr>
        <p:spPr bwMode="auto">
          <a:xfrm>
            <a:off x="6019863" y="3445217"/>
            <a:ext cx="245005" cy="2437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133" name="Oval 12"/>
          <p:cNvSpPr>
            <a:spLocks noChangeArrowheads="1"/>
          </p:cNvSpPr>
          <p:nvPr/>
        </p:nvSpPr>
        <p:spPr bwMode="auto">
          <a:xfrm>
            <a:off x="8040918" y="3445217"/>
            <a:ext cx="243708" cy="2437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4" name="Oval 8"/>
          <p:cNvSpPr>
            <a:spLocks noChangeArrowheads="1"/>
          </p:cNvSpPr>
          <p:nvPr/>
        </p:nvSpPr>
        <p:spPr bwMode="auto">
          <a:xfrm>
            <a:off x="9916560" y="3445217"/>
            <a:ext cx="242412" cy="2437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5" name="矩形 134"/>
          <p:cNvSpPr/>
          <p:nvPr/>
        </p:nvSpPr>
        <p:spPr>
          <a:xfrm>
            <a:off x="1376006" y="4146647"/>
            <a:ext cx="1537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</a:p>
        </p:txBody>
      </p:sp>
      <p:sp>
        <p:nvSpPr>
          <p:cNvPr id="136" name="矩形 135"/>
          <p:cNvSpPr/>
          <p:nvPr/>
        </p:nvSpPr>
        <p:spPr>
          <a:xfrm>
            <a:off x="3451813" y="4449349"/>
            <a:ext cx="1537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</a:p>
        </p:txBody>
      </p:sp>
      <p:sp>
        <p:nvSpPr>
          <p:cNvPr id="137" name="矩形 136"/>
          <p:cNvSpPr/>
          <p:nvPr/>
        </p:nvSpPr>
        <p:spPr>
          <a:xfrm>
            <a:off x="5364994" y="4158582"/>
            <a:ext cx="1537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</a:p>
        </p:txBody>
      </p:sp>
      <p:sp>
        <p:nvSpPr>
          <p:cNvPr id="138" name="矩形 137"/>
          <p:cNvSpPr/>
          <p:nvPr/>
        </p:nvSpPr>
        <p:spPr>
          <a:xfrm>
            <a:off x="7399302" y="4441712"/>
            <a:ext cx="1537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</a:p>
        </p:txBody>
      </p:sp>
      <p:sp>
        <p:nvSpPr>
          <p:cNvPr id="139" name="矩形 138"/>
          <p:cNvSpPr/>
          <p:nvPr/>
        </p:nvSpPr>
        <p:spPr>
          <a:xfrm>
            <a:off x="9274943" y="4164499"/>
            <a:ext cx="1537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</a:p>
        </p:txBody>
      </p:sp>
      <p:sp>
        <p:nvSpPr>
          <p:cNvPr id="140" name="Freeform 11"/>
          <p:cNvSpPr>
            <a:spLocks/>
          </p:cNvSpPr>
          <p:nvPr/>
        </p:nvSpPr>
        <p:spPr bwMode="auto">
          <a:xfrm>
            <a:off x="1899787" y="4685436"/>
            <a:ext cx="418996" cy="416721"/>
          </a:xfrm>
          <a:custGeom>
            <a:avLst/>
            <a:gdLst>
              <a:gd name="T0" fmla="*/ 79 w 156"/>
              <a:gd name="T1" fmla="*/ 155 h 155"/>
              <a:gd name="T2" fmla="*/ 25 w 156"/>
              <a:gd name="T3" fmla="*/ 133 h 155"/>
              <a:gd name="T4" fmla="*/ 4 w 156"/>
              <a:gd name="T5" fmla="*/ 66 h 155"/>
              <a:gd name="T6" fmla="*/ 69 w 156"/>
              <a:gd name="T7" fmla="*/ 3 h 155"/>
              <a:gd name="T8" fmla="*/ 138 w 156"/>
              <a:gd name="T9" fmla="*/ 30 h 155"/>
              <a:gd name="T10" fmla="*/ 138 w 156"/>
              <a:gd name="T11" fmla="*/ 47 h 155"/>
              <a:gd name="T12" fmla="*/ 92 w 156"/>
              <a:gd name="T13" fmla="*/ 97 h 155"/>
              <a:gd name="T14" fmla="*/ 66 w 156"/>
              <a:gd name="T15" fmla="*/ 99 h 155"/>
              <a:gd name="T16" fmla="*/ 36 w 156"/>
              <a:gd name="T17" fmla="*/ 74 h 155"/>
              <a:gd name="T18" fmla="*/ 35 w 156"/>
              <a:gd name="T19" fmla="*/ 65 h 155"/>
              <a:gd name="T20" fmla="*/ 44 w 156"/>
              <a:gd name="T21" fmla="*/ 64 h 155"/>
              <a:gd name="T22" fmla="*/ 74 w 156"/>
              <a:gd name="T23" fmla="*/ 89 h 155"/>
              <a:gd name="T24" fmla="*/ 83 w 156"/>
              <a:gd name="T25" fmla="*/ 88 h 155"/>
              <a:gd name="T26" fmla="*/ 128 w 156"/>
              <a:gd name="T27" fmla="*/ 38 h 155"/>
              <a:gd name="T28" fmla="*/ 71 w 156"/>
              <a:gd name="T29" fmla="*/ 16 h 155"/>
              <a:gd name="T30" fmla="*/ 16 w 156"/>
              <a:gd name="T31" fmla="*/ 68 h 155"/>
              <a:gd name="T32" fmla="*/ 34 w 156"/>
              <a:gd name="T33" fmla="*/ 124 h 155"/>
              <a:gd name="T34" fmla="*/ 90 w 156"/>
              <a:gd name="T35" fmla="*/ 141 h 155"/>
              <a:gd name="T36" fmla="*/ 142 w 156"/>
              <a:gd name="T37" fmla="*/ 86 h 155"/>
              <a:gd name="T38" fmla="*/ 142 w 156"/>
              <a:gd name="T39" fmla="*/ 67 h 155"/>
              <a:gd name="T40" fmla="*/ 140 w 156"/>
              <a:gd name="T41" fmla="*/ 60 h 155"/>
              <a:gd name="T42" fmla="*/ 144 w 156"/>
              <a:gd name="T43" fmla="*/ 52 h 155"/>
              <a:gd name="T44" fmla="*/ 152 w 156"/>
              <a:gd name="T45" fmla="*/ 56 h 155"/>
              <a:gd name="T46" fmla="*/ 154 w 156"/>
              <a:gd name="T47" fmla="*/ 65 h 155"/>
              <a:gd name="T48" fmla="*/ 155 w 156"/>
              <a:gd name="T49" fmla="*/ 87 h 155"/>
              <a:gd name="T50" fmla="*/ 92 w 156"/>
              <a:gd name="T51" fmla="*/ 154 h 155"/>
              <a:gd name="T52" fmla="*/ 79 w 156"/>
              <a:gd name="T53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" h="155">
                <a:moveTo>
                  <a:pt x="79" y="155"/>
                </a:moveTo>
                <a:cubicBezTo>
                  <a:pt x="59" y="155"/>
                  <a:pt x="40" y="147"/>
                  <a:pt x="25" y="133"/>
                </a:cubicBezTo>
                <a:cubicBezTo>
                  <a:pt x="8" y="115"/>
                  <a:pt x="0" y="91"/>
                  <a:pt x="4" y="66"/>
                </a:cubicBezTo>
                <a:cubicBezTo>
                  <a:pt x="9" y="33"/>
                  <a:pt x="36" y="7"/>
                  <a:pt x="69" y="3"/>
                </a:cubicBezTo>
                <a:cubicBezTo>
                  <a:pt x="95" y="0"/>
                  <a:pt x="121" y="10"/>
                  <a:pt x="138" y="30"/>
                </a:cubicBezTo>
                <a:cubicBezTo>
                  <a:pt x="142" y="35"/>
                  <a:pt x="142" y="42"/>
                  <a:pt x="138" y="47"/>
                </a:cubicBezTo>
                <a:cubicBezTo>
                  <a:pt x="92" y="97"/>
                  <a:pt x="92" y="97"/>
                  <a:pt x="92" y="97"/>
                </a:cubicBezTo>
                <a:cubicBezTo>
                  <a:pt x="85" y="105"/>
                  <a:pt x="74" y="105"/>
                  <a:pt x="66" y="99"/>
                </a:cubicBezTo>
                <a:cubicBezTo>
                  <a:pt x="36" y="74"/>
                  <a:pt x="36" y="74"/>
                  <a:pt x="36" y="74"/>
                </a:cubicBezTo>
                <a:cubicBezTo>
                  <a:pt x="33" y="72"/>
                  <a:pt x="33" y="68"/>
                  <a:pt x="35" y="65"/>
                </a:cubicBezTo>
                <a:cubicBezTo>
                  <a:pt x="38" y="62"/>
                  <a:pt x="42" y="62"/>
                  <a:pt x="44" y="64"/>
                </a:cubicBezTo>
                <a:cubicBezTo>
                  <a:pt x="74" y="89"/>
                  <a:pt x="74" y="89"/>
                  <a:pt x="74" y="89"/>
                </a:cubicBezTo>
                <a:cubicBezTo>
                  <a:pt x="77" y="91"/>
                  <a:pt x="81" y="91"/>
                  <a:pt x="83" y="88"/>
                </a:cubicBezTo>
                <a:cubicBezTo>
                  <a:pt x="128" y="38"/>
                  <a:pt x="128" y="38"/>
                  <a:pt x="128" y="38"/>
                </a:cubicBezTo>
                <a:cubicBezTo>
                  <a:pt x="114" y="21"/>
                  <a:pt x="93" y="13"/>
                  <a:pt x="71" y="16"/>
                </a:cubicBezTo>
                <a:cubicBezTo>
                  <a:pt x="43" y="19"/>
                  <a:pt x="21" y="41"/>
                  <a:pt x="16" y="68"/>
                </a:cubicBezTo>
                <a:cubicBezTo>
                  <a:pt x="13" y="89"/>
                  <a:pt x="19" y="109"/>
                  <a:pt x="34" y="124"/>
                </a:cubicBezTo>
                <a:cubicBezTo>
                  <a:pt x="49" y="138"/>
                  <a:pt x="69" y="145"/>
                  <a:pt x="90" y="141"/>
                </a:cubicBezTo>
                <a:cubicBezTo>
                  <a:pt x="117" y="137"/>
                  <a:pt x="139" y="114"/>
                  <a:pt x="142" y="86"/>
                </a:cubicBezTo>
                <a:cubicBezTo>
                  <a:pt x="143" y="80"/>
                  <a:pt x="143" y="73"/>
                  <a:pt x="142" y="67"/>
                </a:cubicBezTo>
                <a:cubicBezTo>
                  <a:pt x="141" y="65"/>
                  <a:pt x="141" y="62"/>
                  <a:pt x="140" y="60"/>
                </a:cubicBezTo>
                <a:cubicBezTo>
                  <a:pt x="139" y="57"/>
                  <a:pt x="141" y="53"/>
                  <a:pt x="144" y="52"/>
                </a:cubicBezTo>
                <a:cubicBezTo>
                  <a:pt x="147" y="51"/>
                  <a:pt x="151" y="53"/>
                  <a:pt x="152" y="56"/>
                </a:cubicBezTo>
                <a:cubicBezTo>
                  <a:pt x="153" y="59"/>
                  <a:pt x="154" y="62"/>
                  <a:pt x="154" y="65"/>
                </a:cubicBezTo>
                <a:cubicBezTo>
                  <a:pt x="155" y="72"/>
                  <a:pt x="156" y="80"/>
                  <a:pt x="155" y="87"/>
                </a:cubicBezTo>
                <a:cubicBezTo>
                  <a:pt x="151" y="121"/>
                  <a:pt x="125" y="149"/>
                  <a:pt x="92" y="154"/>
                </a:cubicBezTo>
                <a:cubicBezTo>
                  <a:pt x="88" y="155"/>
                  <a:pt x="83" y="155"/>
                  <a:pt x="79" y="155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41" name="组合 140"/>
          <p:cNvGrpSpPr/>
          <p:nvPr/>
        </p:nvGrpSpPr>
        <p:grpSpPr>
          <a:xfrm>
            <a:off x="7946387" y="5013312"/>
            <a:ext cx="418996" cy="416721"/>
            <a:chOff x="9129804" y="3302004"/>
            <a:chExt cx="585793" cy="582613"/>
          </a:xfrm>
        </p:grpSpPr>
        <p:sp>
          <p:nvSpPr>
            <p:cNvPr id="142" name="Freeform 28"/>
            <p:cNvSpPr>
              <a:spLocks/>
            </p:cNvSpPr>
            <p:nvPr/>
          </p:nvSpPr>
          <p:spPr bwMode="auto">
            <a:xfrm>
              <a:off x="9129804" y="3302004"/>
              <a:ext cx="585793" cy="582613"/>
            </a:xfrm>
            <a:custGeom>
              <a:avLst/>
              <a:gdLst>
                <a:gd name="T0" fmla="*/ 79 w 156"/>
                <a:gd name="T1" fmla="*/ 155 h 155"/>
                <a:gd name="T2" fmla="*/ 25 w 156"/>
                <a:gd name="T3" fmla="*/ 133 h 155"/>
                <a:gd name="T4" fmla="*/ 4 w 156"/>
                <a:gd name="T5" fmla="*/ 66 h 155"/>
                <a:gd name="T6" fmla="*/ 69 w 156"/>
                <a:gd name="T7" fmla="*/ 3 h 155"/>
                <a:gd name="T8" fmla="*/ 138 w 156"/>
                <a:gd name="T9" fmla="*/ 30 h 155"/>
                <a:gd name="T10" fmla="*/ 137 w 156"/>
                <a:gd name="T11" fmla="*/ 39 h 155"/>
                <a:gd name="T12" fmla="*/ 128 w 156"/>
                <a:gd name="T13" fmla="*/ 38 h 155"/>
                <a:gd name="T14" fmla="*/ 71 w 156"/>
                <a:gd name="T15" fmla="*/ 16 h 155"/>
                <a:gd name="T16" fmla="*/ 17 w 156"/>
                <a:gd name="T17" fmla="*/ 68 h 155"/>
                <a:gd name="T18" fmla="*/ 34 w 156"/>
                <a:gd name="T19" fmla="*/ 124 h 155"/>
                <a:gd name="T20" fmla="*/ 90 w 156"/>
                <a:gd name="T21" fmla="*/ 141 h 155"/>
                <a:gd name="T22" fmla="*/ 142 w 156"/>
                <a:gd name="T23" fmla="*/ 86 h 155"/>
                <a:gd name="T24" fmla="*/ 142 w 156"/>
                <a:gd name="T25" fmla="*/ 67 h 155"/>
                <a:gd name="T26" fmla="*/ 140 w 156"/>
                <a:gd name="T27" fmla="*/ 60 h 155"/>
                <a:gd name="T28" fmla="*/ 144 w 156"/>
                <a:gd name="T29" fmla="*/ 52 h 155"/>
                <a:gd name="T30" fmla="*/ 152 w 156"/>
                <a:gd name="T31" fmla="*/ 56 h 155"/>
                <a:gd name="T32" fmla="*/ 154 w 156"/>
                <a:gd name="T33" fmla="*/ 65 h 155"/>
                <a:gd name="T34" fmla="*/ 155 w 156"/>
                <a:gd name="T35" fmla="*/ 87 h 155"/>
                <a:gd name="T36" fmla="*/ 92 w 156"/>
                <a:gd name="T37" fmla="*/ 154 h 155"/>
                <a:gd name="T38" fmla="*/ 79 w 156"/>
                <a:gd name="T3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55">
                  <a:moveTo>
                    <a:pt x="79" y="155"/>
                  </a:moveTo>
                  <a:cubicBezTo>
                    <a:pt x="59" y="155"/>
                    <a:pt x="40" y="147"/>
                    <a:pt x="25" y="133"/>
                  </a:cubicBezTo>
                  <a:cubicBezTo>
                    <a:pt x="8" y="115"/>
                    <a:pt x="0" y="91"/>
                    <a:pt x="4" y="66"/>
                  </a:cubicBezTo>
                  <a:cubicBezTo>
                    <a:pt x="9" y="33"/>
                    <a:pt x="36" y="7"/>
                    <a:pt x="69" y="3"/>
                  </a:cubicBezTo>
                  <a:cubicBezTo>
                    <a:pt x="95" y="0"/>
                    <a:pt x="121" y="10"/>
                    <a:pt x="138" y="30"/>
                  </a:cubicBezTo>
                  <a:cubicBezTo>
                    <a:pt x="140" y="33"/>
                    <a:pt x="140" y="37"/>
                    <a:pt x="137" y="39"/>
                  </a:cubicBezTo>
                  <a:cubicBezTo>
                    <a:pt x="134" y="41"/>
                    <a:pt x="130" y="41"/>
                    <a:pt x="128" y="38"/>
                  </a:cubicBezTo>
                  <a:cubicBezTo>
                    <a:pt x="114" y="21"/>
                    <a:pt x="93" y="13"/>
                    <a:pt x="71" y="16"/>
                  </a:cubicBezTo>
                  <a:cubicBezTo>
                    <a:pt x="43" y="19"/>
                    <a:pt x="21" y="41"/>
                    <a:pt x="17" y="68"/>
                  </a:cubicBezTo>
                  <a:cubicBezTo>
                    <a:pt x="13" y="89"/>
                    <a:pt x="20" y="109"/>
                    <a:pt x="34" y="124"/>
                  </a:cubicBezTo>
                  <a:cubicBezTo>
                    <a:pt x="49" y="138"/>
                    <a:pt x="69" y="145"/>
                    <a:pt x="90" y="141"/>
                  </a:cubicBezTo>
                  <a:cubicBezTo>
                    <a:pt x="117" y="137"/>
                    <a:pt x="139" y="114"/>
                    <a:pt x="142" y="86"/>
                  </a:cubicBezTo>
                  <a:cubicBezTo>
                    <a:pt x="143" y="80"/>
                    <a:pt x="143" y="73"/>
                    <a:pt x="142" y="67"/>
                  </a:cubicBezTo>
                  <a:cubicBezTo>
                    <a:pt x="141" y="65"/>
                    <a:pt x="141" y="62"/>
                    <a:pt x="140" y="60"/>
                  </a:cubicBezTo>
                  <a:cubicBezTo>
                    <a:pt x="139" y="57"/>
                    <a:pt x="141" y="53"/>
                    <a:pt x="144" y="52"/>
                  </a:cubicBezTo>
                  <a:cubicBezTo>
                    <a:pt x="148" y="51"/>
                    <a:pt x="151" y="53"/>
                    <a:pt x="152" y="56"/>
                  </a:cubicBezTo>
                  <a:cubicBezTo>
                    <a:pt x="153" y="59"/>
                    <a:pt x="154" y="62"/>
                    <a:pt x="154" y="65"/>
                  </a:cubicBezTo>
                  <a:cubicBezTo>
                    <a:pt x="156" y="72"/>
                    <a:pt x="156" y="80"/>
                    <a:pt x="155" y="87"/>
                  </a:cubicBezTo>
                  <a:cubicBezTo>
                    <a:pt x="151" y="121"/>
                    <a:pt x="125" y="149"/>
                    <a:pt x="92" y="154"/>
                  </a:cubicBezTo>
                  <a:cubicBezTo>
                    <a:pt x="88" y="155"/>
                    <a:pt x="83" y="155"/>
                    <a:pt x="79" y="15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29"/>
            <p:cNvSpPr>
              <a:spLocks noEditPoints="1"/>
            </p:cNvSpPr>
            <p:nvPr/>
          </p:nvSpPr>
          <p:spPr bwMode="auto">
            <a:xfrm>
              <a:off x="9331419" y="3471867"/>
              <a:ext cx="219077" cy="250825"/>
            </a:xfrm>
            <a:custGeom>
              <a:avLst/>
              <a:gdLst>
                <a:gd name="T0" fmla="*/ 13 w 58"/>
                <a:gd name="T1" fmla="*/ 67 h 67"/>
                <a:gd name="T2" fmla="*/ 6 w 58"/>
                <a:gd name="T3" fmla="*/ 65 h 67"/>
                <a:gd name="T4" fmla="*/ 0 w 58"/>
                <a:gd name="T5" fmla="*/ 54 h 67"/>
                <a:gd name="T6" fmla="*/ 0 w 58"/>
                <a:gd name="T7" fmla="*/ 13 h 67"/>
                <a:gd name="T8" fmla="*/ 6 w 58"/>
                <a:gd name="T9" fmla="*/ 2 h 67"/>
                <a:gd name="T10" fmla="*/ 19 w 58"/>
                <a:gd name="T11" fmla="*/ 3 h 67"/>
                <a:gd name="T12" fmla="*/ 19 w 58"/>
                <a:gd name="T13" fmla="*/ 3 h 67"/>
                <a:gd name="T14" fmla="*/ 52 w 58"/>
                <a:gd name="T15" fmla="*/ 23 h 67"/>
                <a:gd name="T16" fmla="*/ 58 w 58"/>
                <a:gd name="T17" fmla="*/ 34 h 67"/>
                <a:gd name="T18" fmla="*/ 52 w 58"/>
                <a:gd name="T19" fmla="*/ 45 h 67"/>
                <a:gd name="T20" fmla="*/ 19 w 58"/>
                <a:gd name="T21" fmla="*/ 65 h 67"/>
                <a:gd name="T22" fmla="*/ 13 w 58"/>
                <a:gd name="T23" fmla="*/ 67 h 67"/>
                <a:gd name="T24" fmla="*/ 13 w 58"/>
                <a:gd name="T25" fmla="*/ 13 h 67"/>
                <a:gd name="T26" fmla="*/ 13 w 58"/>
                <a:gd name="T27" fmla="*/ 54 h 67"/>
                <a:gd name="T28" fmla="*/ 45 w 58"/>
                <a:gd name="T29" fmla="*/ 34 h 67"/>
                <a:gd name="T30" fmla="*/ 13 w 58"/>
                <a:gd name="T31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7">
                  <a:moveTo>
                    <a:pt x="13" y="67"/>
                  </a:moveTo>
                  <a:cubicBezTo>
                    <a:pt x="10" y="67"/>
                    <a:pt x="8" y="66"/>
                    <a:pt x="6" y="65"/>
                  </a:cubicBezTo>
                  <a:cubicBezTo>
                    <a:pt x="2" y="63"/>
                    <a:pt x="0" y="59"/>
                    <a:pt x="0" y="5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2" y="5"/>
                    <a:pt x="6" y="2"/>
                  </a:cubicBezTo>
                  <a:cubicBezTo>
                    <a:pt x="10" y="0"/>
                    <a:pt x="15" y="0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5" y="25"/>
                    <a:pt x="58" y="29"/>
                    <a:pt x="58" y="34"/>
                  </a:cubicBezTo>
                  <a:cubicBezTo>
                    <a:pt x="58" y="38"/>
                    <a:pt x="55" y="42"/>
                    <a:pt x="52" y="4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7" y="66"/>
                    <a:pt x="15" y="67"/>
                    <a:pt x="13" y="67"/>
                  </a:cubicBezTo>
                  <a:moveTo>
                    <a:pt x="13" y="13"/>
                  </a:moveTo>
                  <a:cubicBezTo>
                    <a:pt x="13" y="54"/>
                    <a:pt x="13" y="54"/>
                    <a:pt x="13" y="54"/>
                  </a:cubicBezTo>
                  <a:cubicBezTo>
                    <a:pt x="45" y="34"/>
                    <a:pt x="45" y="34"/>
                    <a:pt x="45" y="34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44" name="Freeform 56"/>
          <p:cNvSpPr>
            <a:spLocks/>
          </p:cNvSpPr>
          <p:nvPr/>
        </p:nvSpPr>
        <p:spPr bwMode="auto">
          <a:xfrm>
            <a:off x="4010143" y="5007160"/>
            <a:ext cx="407641" cy="407637"/>
          </a:xfrm>
          <a:custGeom>
            <a:avLst/>
            <a:gdLst>
              <a:gd name="T0" fmla="*/ 76 w 152"/>
              <a:gd name="T1" fmla="*/ 152 h 152"/>
              <a:gd name="T2" fmla="*/ 8 w 152"/>
              <a:gd name="T3" fmla="*/ 111 h 152"/>
              <a:gd name="T4" fmla="*/ 6 w 152"/>
              <a:gd name="T5" fmla="*/ 105 h 152"/>
              <a:gd name="T6" fmla="*/ 9 w 152"/>
              <a:gd name="T7" fmla="*/ 96 h 152"/>
              <a:gd name="T8" fmla="*/ 17 w 152"/>
              <a:gd name="T9" fmla="*/ 100 h 152"/>
              <a:gd name="T10" fmla="*/ 20 w 152"/>
              <a:gd name="T11" fmla="*/ 105 h 152"/>
              <a:gd name="T12" fmla="*/ 76 w 152"/>
              <a:gd name="T13" fmla="*/ 139 h 152"/>
              <a:gd name="T14" fmla="*/ 140 w 152"/>
              <a:gd name="T15" fmla="*/ 76 h 152"/>
              <a:gd name="T16" fmla="*/ 76 w 152"/>
              <a:gd name="T17" fmla="*/ 12 h 152"/>
              <a:gd name="T18" fmla="*/ 13 w 152"/>
              <a:gd name="T19" fmla="*/ 70 h 152"/>
              <a:gd name="T20" fmla="*/ 95 w 152"/>
              <a:gd name="T21" fmla="*/ 70 h 152"/>
              <a:gd name="T22" fmla="*/ 102 w 152"/>
              <a:gd name="T23" fmla="*/ 76 h 152"/>
              <a:gd name="T24" fmla="*/ 95 w 152"/>
              <a:gd name="T25" fmla="*/ 82 h 152"/>
              <a:gd name="T26" fmla="*/ 6 w 152"/>
              <a:gd name="T27" fmla="*/ 82 h 152"/>
              <a:gd name="T28" fmla="*/ 0 w 152"/>
              <a:gd name="T29" fmla="*/ 76 h 152"/>
              <a:gd name="T30" fmla="*/ 76 w 152"/>
              <a:gd name="T31" fmla="*/ 0 h 152"/>
              <a:gd name="T32" fmla="*/ 152 w 152"/>
              <a:gd name="T33" fmla="*/ 76 h 152"/>
              <a:gd name="T34" fmla="*/ 76 w 152"/>
              <a:gd name="T35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2" h="152">
                <a:moveTo>
                  <a:pt x="76" y="152"/>
                </a:moveTo>
                <a:cubicBezTo>
                  <a:pt x="47" y="152"/>
                  <a:pt x="21" y="136"/>
                  <a:pt x="8" y="111"/>
                </a:cubicBezTo>
                <a:cubicBezTo>
                  <a:pt x="7" y="109"/>
                  <a:pt x="6" y="107"/>
                  <a:pt x="6" y="105"/>
                </a:cubicBezTo>
                <a:cubicBezTo>
                  <a:pt x="4" y="101"/>
                  <a:pt x="6" y="98"/>
                  <a:pt x="9" y="96"/>
                </a:cubicBezTo>
                <a:cubicBezTo>
                  <a:pt x="12" y="95"/>
                  <a:pt x="16" y="97"/>
                  <a:pt x="17" y="100"/>
                </a:cubicBezTo>
                <a:cubicBezTo>
                  <a:pt x="18" y="101"/>
                  <a:pt x="19" y="103"/>
                  <a:pt x="20" y="105"/>
                </a:cubicBezTo>
                <a:cubicBezTo>
                  <a:pt x="31" y="126"/>
                  <a:pt x="52" y="139"/>
                  <a:pt x="76" y="139"/>
                </a:cubicBezTo>
                <a:cubicBezTo>
                  <a:pt x="111" y="139"/>
                  <a:pt x="140" y="111"/>
                  <a:pt x="140" y="76"/>
                </a:cubicBezTo>
                <a:cubicBezTo>
                  <a:pt x="140" y="41"/>
                  <a:pt x="111" y="12"/>
                  <a:pt x="76" y="12"/>
                </a:cubicBezTo>
                <a:cubicBezTo>
                  <a:pt x="43" y="12"/>
                  <a:pt x="16" y="38"/>
                  <a:pt x="13" y="70"/>
                </a:cubicBezTo>
                <a:cubicBezTo>
                  <a:pt x="95" y="70"/>
                  <a:pt x="95" y="70"/>
                  <a:pt x="95" y="70"/>
                </a:cubicBezTo>
                <a:cubicBezTo>
                  <a:pt x="99" y="70"/>
                  <a:pt x="102" y="72"/>
                  <a:pt x="102" y="76"/>
                </a:cubicBezTo>
                <a:cubicBezTo>
                  <a:pt x="102" y="79"/>
                  <a:pt x="99" y="82"/>
                  <a:pt x="95" y="82"/>
                </a:cubicBezTo>
                <a:cubicBezTo>
                  <a:pt x="6" y="82"/>
                  <a:pt x="6" y="82"/>
                  <a:pt x="6" y="82"/>
                </a:cubicBezTo>
                <a:cubicBezTo>
                  <a:pt x="3" y="82"/>
                  <a:pt x="0" y="79"/>
                  <a:pt x="0" y="76"/>
                </a:cubicBezTo>
                <a:cubicBezTo>
                  <a:pt x="0" y="34"/>
                  <a:pt x="34" y="0"/>
                  <a:pt x="76" y="0"/>
                </a:cubicBezTo>
                <a:cubicBezTo>
                  <a:pt x="118" y="0"/>
                  <a:pt x="152" y="34"/>
                  <a:pt x="152" y="76"/>
                </a:cubicBezTo>
                <a:cubicBezTo>
                  <a:pt x="152" y="118"/>
                  <a:pt x="118" y="152"/>
                  <a:pt x="76" y="152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45" name="组合 144"/>
          <p:cNvGrpSpPr/>
          <p:nvPr/>
        </p:nvGrpSpPr>
        <p:grpSpPr>
          <a:xfrm>
            <a:off x="5887852" y="4703631"/>
            <a:ext cx="418996" cy="415586"/>
            <a:chOff x="6981895" y="4256092"/>
            <a:chExt cx="585793" cy="581026"/>
          </a:xfrm>
        </p:grpSpPr>
        <p:sp>
          <p:nvSpPr>
            <p:cNvPr id="146" name="Freeform 60"/>
            <p:cNvSpPr>
              <a:spLocks/>
            </p:cNvSpPr>
            <p:nvPr/>
          </p:nvSpPr>
          <p:spPr bwMode="auto">
            <a:xfrm>
              <a:off x="7256536" y="4360868"/>
              <a:ext cx="146051" cy="334963"/>
            </a:xfrm>
            <a:custGeom>
              <a:avLst/>
              <a:gdLst>
                <a:gd name="T0" fmla="*/ 32 w 39"/>
                <a:gd name="T1" fmla="*/ 89 h 89"/>
                <a:gd name="T2" fmla="*/ 27 w 39"/>
                <a:gd name="T3" fmla="*/ 87 h 89"/>
                <a:gd name="T4" fmla="*/ 1 w 39"/>
                <a:gd name="T5" fmla="*/ 55 h 89"/>
                <a:gd name="T6" fmla="*/ 0 w 39"/>
                <a:gd name="T7" fmla="*/ 51 h 89"/>
                <a:gd name="T8" fmla="*/ 0 w 39"/>
                <a:gd name="T9" fmla="*/ 6 h 89"/>
                <a:gd name="T10" fmla="*/ 6 w 39"/>
                <a:gd name="T11" fmla="*/ 0 h 89"/>
                <a:gd name="T12" fmla="*/ 13 w 39"/>
                <a:gd name="T13" fmla="*/ 6 h 89"/>
                <a:gd name="T14" fmla="*/ 13 w 39"/>
                <a:gd name="T15" fmla="*/ 49 h 89"/>
                <a:gd name="T16" fmla="*/ 37 w 39"/>
                <a:gd name="T17" fmla="*/ 79 h 89"/>
                <a:gd name="T18" fmla="*/ 36 w 39"/>
                <a:gd name="T19" fmla="*/ 88 h 89"/>
                <a:gd name="T20" fmla="*/ 32 w 39"/>
                <a:gd name="T2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89">
                  <a:moveTo>
                    <a:pt x="32" y="89"/>
                  </a:moveTo>
                  <a:cubicBezTo>
                    <a:pt x="30" y="89"/>
                    <a:pt x="28" y="88"/>
                    <a:pt x="27" y="87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4"/>
                    <a:pt x="0" y="52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9" y="81"/>
                    <a:pt x="39" y="85"/>
                    <a:pt x="36" y="88"/>
                  </a:cubicBezTo>
                  <a:cubicBezTo>
                    <a:pt x="35" y="89"/>
                    <a:pt x="33" y="89"/>
                    <a:pt x="32" y="8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61"/>
            <p:cNvSpPr>
              <a:spLocks/>
            </p:cNvSpPr>
            <p:nvPr/>
          </p:nvSpPr>
          <p:spPr bwMode="auto">
            <a:xfrm>
              <a:off x="6981895" y="4256092"/>
              <a:ext cx="585793" cy="581026"/>
            </a:xfrm>
            <a:custGeom>
              <a:avLst/>
              <a:gdLst>
                <a:gd name="T0" fmla="*/ 79 w 156"/>
                <a:gd name="T1" fmla="*/ 155 h 155"/>
                <a:gd name="T2" fmla="*/ 26 w 156"/>
                <a:gd name="T3" fmla="*/ 133 h 155"/>
                <a:gd name="T4" fmla="*/ 4 w 156"/>
                <a:gd name="T5" fmla="*/ 66 h 155"/>
                <a:gd name="T6" fmla="*/ 69 w 156"/>
                <a:gd name="T7" fmla="*/ 3 h 155"/>
                <a:gd name="T8" fmla="*/ 138 w 156"/>
                <a:gd name="T9" fmla="*/ 30 h 155"/>
                <a:gd name="T10" fmla="*/ 137 w 156"/>
                <a:gd name="T11" fmla="*/ 39 h 155"/>
                <a:gd name="T12" fmla="*/ 128 w 156"/>
                <a:gd name="T13" fmla="*/ 38 h 155"/>
                <a:gd name="T14" fmla="*/ 71 w 156"/>
                <a:gd name="T15" fmla="*/ 16 h 155"/>
                <a:gd name="T16" fmla="*/ 17 w 156"/>
                <a:gd name="T17" fmla="*/ 68 h 155"/>
                <a:gd name="T18" fmla="*/ 34 w 156"/>
                <a:gd name="T19" fmla="*/ 124 h 155"/>
                <a:gd name="T20" fmla="*/ 90 w 156"/>
                <a:gd name="T21" fmla="*/ 142 h 155"/>
                <a:gd name="T22" fmla="*/ 143 w 156"/>
                <a:gd name="T23" fmla="*/ 86 h 155"/>
                <a:gd name="T24" fmla="*/ 142 w 156"/>
                <a:gd name="T25" fmla="*/ 67 h 155"/>
                <a:gd name="T26" fmla="*/ 140 w 156"/>
                <a:gd name="T27" fmla="*/ 60 h 155"/>
                <a:gd name="T28" fmla="*/ 144 w 156"/>
                <a:gd name="T29" fmla="*/ 52 h 155"/>
                <a:gd name="T30" fmla="*/ 152 w 156"/>
                <a:gd name="T31" fmla="*/ 57 h 155"/>
                <a:gd name="T32" fmla="*/ 154 w 156"/>
                <a:gd name="T33" fmla="*/ 65 h 155"/>
                <a:gd name="T34" fmla="*/ 155 w 156"/>
                <a:gd name="T35" fmla="*/ 88 h 155"/>
                <a:gd name="T36" fmla="*/ 92 w 156"/>
                <a:gd name="T37" fmla="*/ 154 h 155"/>
                <a:gd name="T38" fmla="*/ 79 w 156"/>
                <a:gd name="T3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55">
                  <a:moveTo>
                    <a:pt x="79" y="155"/>
                  </a:moveTo>
                  <a:cubicBezTo>
                    <a:pt x="59" y="155"/>
                    <a:pt x="40" y="147"/>
                    <a:pt x="26" y="133"/>
                  </a:cubicBezTo>
                  <a:cubicBezTo>
                    <a:pt x="8" y="115"/>
                    <a:pt x="0" y="91"/>
                    <a:pt x="4" y="66"/>
                  </a:cubicBezTo>
                  <a:cubicBezTo>
                    <a:pt x="10" y="33"/>
                    <a:pt x="36" y="8"/>
                    <a:pt x="69" y="3"/>
                  </a:cubicBezTo>
                  <a:cubicBezTo>
                    <a:pt x="96" y="0"/>
                    <a:pt x="121" y="10"/>
                    <a:pt x="138" y="30"/>
                  </a:cubicBezTo>
                  <a:cubicBezTo>
                    <a:pt x="140" y="33"/>
                    <a:pt x="140" y="37"/>
                    <a:pt x="137" y="39"/>
                  </a:cubicBezTo>
                  <a:cubicBezTo>
                    <a:pt x="135" y="42"/>
                    <a:pt x="131" y="41"/>
                    <a:pt x="128" y="38"/>
                  </a:cubicBezTo>
                  <a:cubicBezTo>
                    <a:pt x="114" y="22"/>
                    <a:pt x="93" y="13"/>
                    <a:pt x="71" y="16"/>
                  </a:cubicBezTo>
                  <a:cubicBezTo>
                    <a:pt x="44" y="19"/>
                    <a:pt x="21" y="41"/>
                    <a:pt x="17" y="68"/>
                  </a:cubicBezTo>
                  <a:cubicBezTo>
                    <a:pt x="13" y="89"/>
                    <a:pt x="20" y="109"/>
                    <a:pt x="34" y="124"/>
                  </a:cubicBezTo>
                  <a:cubicBezTo>
                    <a:pt x="49" y="139"/>
                    <a:pt x="69" y="145"/>
                    <a:pt x="90" y="142"/>
                  </a:cubicBezTo>
                  <a:cubicBezTo>
                    <a:pt x="117" y="137"/>
                    <a:pt x="139" y="114"/>
                    <a:pt x="143" y="86"/>
                  </a:cubicBezTo>
                  <a:cubicBezTo>
                    <a:pt x="143" y="80"/>
                    <a:pt x="143" y="74"/>
                    <a:pt x="142" y="67"/>
                  </a:cubicBezTo>
                  <a:cubicBezTo>
                    <a:pt x="141" y="65"/>
                    <a:pt x="141" y="63"/>
                    <a:pt x="140" y="60"/>
                  </a:cubicBezTo>
                  <a:cubicBezTo>
                    <a:pt x="139" y="57"/>
                    <a:pt x="141" y="53"/>
                    <a:pt x="144" y="52"/>
                  </a:cubicBezTo>
                  <a:cubicBezTo>
                    <a:pt x="148" y="51"/>
                    <a:pt x="151" y="53"/>
                    <a:pt x="152" y="57"/>
                  </a:cubicBezTo>
                  <a:cubicBezTo>
                    <a:pt x="153" y="59"/>
                    <a:pt x="154" y="62"/>
                    <a:pt x="154" y="65"/>
                  </a:cubicBezTo>
                  <a:cubicBezTo>
                    <a:pt x="156" y="72"/>
                    <a:pt x="156" y="80"/>
                    <a:pt x="155" y="88"/>
                  </a:cubicBezTo>
                  <a:cubicBezTo>
                    <a:pt x="151" y="121"/>
                    <a:pt x="126" y="149"/>
                    <a:pt x="92" y="154"/>
                  </a:cubicBezTo>
                  <a:cubicBezTo>
                    <a:pt x="88" y="155"/>
                    <a:pt x="84" y="155"/>
                    <a:pt x="79" y="15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8" name="组合 147"/>
          <p:cNvGrpSpPr/>
          <p:nvPr/>
        </p:nvGrpSpPr>
        <p:grpSpPr>
          <a:xfrm>
            <a:off x="9835690" y="4685324"/>
            <a:ext cx="407638" cy="407638"/>
            <a:chOff x="10169525" y="3314700"/>
            <a:chExt cx="569913" cy="569913"/>
          </a:xfrm>
        </p:grpSpPr>
        <p:sp>
          <p:nvSpPr>
            <p:cNvPr id="149" name="Freeform 217"/>
            <p:cNvSpPr>
              <a:spLocks noEditPoints="1"/>
            </p:cNvSpPr>
            <p:nvPr/>
          </p:nvSpPr>
          <p:spPr bwMode="auto">
            <a:xfrm>
              <a:off x="10169525" y="3314700"/>
              <a:ext cx="569913" cy="566738"/>
            </a:xfrm>
            <a:custGeom>
              <a:avLst/>
              <a:gdLst>
                <a:gd name="T0" fmla="*/ 44 w 152"/>
                <a:gd name="T1" fmla="*/ 151 h 151"/>
                <a:gd name="T2" fmla="*/ 13 w 152"/>
                <a:gd name="T3" fmla="*/ 138 h 151"/>
                <a:gd name="T4" fmla="*/ 0 w 152"/>
                <a:gd name="T5" fmla="*/ 107 h 151"/>
                <a:gd name="T6" fmla="*/ 13 w 152"/>
                <a:gd name="T7" fmla="*/ 76 h 151"/>
                <a:gd name="T8" fmla="*/ 75 w 152"/>
                <a:gd name="T9" fmla="*/ 13 h 151"/>
                <a:gd name="T10" fmla="*/ 107 w 152"/>
                <a:gd name="T11" fmla="*/ 0 h 151"/>
                <a:gd name="T12" fmla="*/ 138 w 152"/>
                <a:gd name="T13" fmla="*/ 13 h 151"/>
                <a:gd name="T14" fmla="*/ 146 w 152"/>
                <a:gd name="T15" fmla="*/ 23 h 151"/>
                <a:gd name="T16" fmla="*/ 149 w 152"/>
                <a:gd name="T17" fmla="*/ 29 h 151"/>
                <a:gd name="T18" fmla="*/ 151 w 152"/>
                <a:gd name="T19" fmla="*/ 41 h 151"/>
                <a:gd name="T20" fmla="*/ 149 w 152"/>
                <a:gd name="T21" fmla="*/ 58 h 151"/>
                <a:gd name="T22" fmla="*/ 146 w 152"/>
                <a:gd name="T23" fmla="*/ 65 h 151"/>
                <a:gd name="T24" fmla="*/ 138 w 152"/>
                <a:gd name="T25" fmla="*/ 76 h 151"/>
                <a:gd name="T26" fmla="*/ 76 w 152"/>
                <a:gd name="T27" fmla="*/ 138 h 151"/>
                <a:gd name="T28" fmla="*/ 44 w 152"/>
                <a:gd name="T29" fmla="*/ 151 h 151"/>
                <a:gd name="T30" fmla="*/ 107 w 152"/>
                <a:gd name="T31" fmla="*/ 13 h 151"/>
                <a:gd name="T32" fmla="*/ 84 w 152"/>
                <a:gd name="T33" fmla="*/ 22 h 151"/>
                <a:gd name="T34" fmla="*/ 22 w 152"/>
                <a:gd name="T35" fmla="*/ 85 h 151"/>
                <a:gd name="T36" fmla="*/ 12 w 152"/>
                <a:gd name="T37" fmla="*/ 107 h 151"/>
                <a:gd name="T38" fmla="*/ 22 w 152"/>
                <a:gd name="T39" fmla="*/ 129 h 151"/>
                <a:gd name="T40" fmla="*/ 44 w 152"/>
                <a:gd name="T41" fmla="*/ 139 h 151"/>
                <a:gd name="T42" fmla="*/ 67 w 152"/>
                <a:gd name="T43" fmla="*/ 129 h 151"/>
                <a:gd name="T44" fmla="*/ 129 w 152"/>
                <a:gd name="T45" fmla="*/ 67 h 151"/>
                <a:gd name="T46" fmla="*/ 135 w 152"/>
                <a:gd name="T47" fmla="*/ 59 h 151"/>
                <a:gd name="T48" fmla="*/ 137 w 152"/>
                <a:gd name="T49" fmla="*/ 54 h 151"/>
                <a:gd name="T50" fmla="*/ 138 w 152"/>
                <a:gd name="T51" fmla="*/ 42 h 151"/>
                <a:gd name="T52" fmla="*/ 137 w 152"/>
                <a:gd name="T53" fmla="*/ 33 h 151"/>
                <a:gd name="T54" fmla="*/ 135 w 152"/>
                <a:gd name="T55" fmla="*/ 29 h 151"/>
                <a:gd name="T56" fmla="*/ 129 w 152"/>
                <a:gd name="T57" fmla="*/ 22 h 151"/>
                <a:gd name="T58" fmla="*/ 107 w 152"/>
                <a:gd name="T59" fmla="*/ 1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2" h="151">
                  <a:moveTo>
                    <a:pt x="44" y="151"/>
                  </a:moveTo>
                  <a:cubicBezTo>
                    <a:pt x="32" y="151"/>
                    <a:pt x="21" y="147"/>
                    <a:pt x="13" y="138"/>
                  </a:cubicBezTo>
                  <a:cubicBezTo>
                    <a:pt x="4" y="130"/>
                    <a:pt x="0" y="119"/>
                    <a:pt x="0" y="107"/>
                  </a:cubicBezTo>
                  <a:cubicBezTo>
                    <a:pt x="0" y="95"/>
                    <a:pt x="4" y="84"/>
                    <a:pt x="13" y="76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84" y="4"/>
                    <a:pt x="95" y="0"/>
                    <a:pt x="107" y="0"/>
                  </a:cubicBezTo>
                  <a:cubicBezTo>
                    <a:pt x="119" y="0"/>
                    <a:pt x="130" y="4"/>
                    <a:pt x="138" y="13"/>
                  </a:cubicBezTo>
                  <a:cubicBezTo>
                    <a:pt x="141" y="16"/>
                    <a:pt x="144" y="19"/>
                    <a:pt x="146" y="23"/>
                  </a:cubicBezTo>
                  <a:cubicBezTo>
                    <a:pt x="147" y="25"/>
                    <a:pt x="148" y="27"/>
                    <a:pt x="149" y="29"/>
                  </a:cubicBezTo>
                  <a:cubicBezTo>
                    <a:pt x="150" y="33"/>
                    <a:pt x="151" y="37"/>
                    <a:pt x="151" y="41"/>
                  </a:cubicBezTo>
                  <a:cubicBezTo>
                    <a:pt x="152" y="47"/>
                    <a:pt x="151" y="52"/>
                    <a:pt x="149" y="58"/>
                  </a:cubicBezTo>
                  <a:cubicBezTo>
                    <a:pt x="148" y="60"/>
                    <a:pt x="147" y="63"/>
                    <a:pt x="146" y="65"/>
                  </a:cubicBezTo>
                  <a:cubicBezTo>
                    <a:pt x="144" y="69"/>
                    <a:pt x="141" y="73"/>
                    <a:pt x="138" y="76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67" y="147"/>
                    <a:pt x="56" y="151"/>
                    <a:pt x="44" y="151"/>
                  </a:cubicBezTo>
                  <a:moveTo>
                    <a:pt x="107" y="13"/>
                  </a:moveTo>
                  <a:cubicBezTo>
                    <a:pt x="98" y="13"/>
                    <a:pt x="90" y="16"/>
                    <a:pt x="84" y="22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16" y="91"/>
                    <a:pt x="12" y="99"/>
                    <a:pt x="12" y="107"/>
                  </a:cubicBezTo>
                  <a:cubicBezTo>
                    <a:pt x="12" y="116"/>
                    <a:pt x="16" y="123"/>
                    <a:pt x="22" y="129"/>
                  </a:cubicBezTo>
                  <a:cubicBezTo>
                    <a:pt x="28" y="135"/>
                    <a:pt x="36" y="139"/>
                    <a:pt x="44" y="139"/>
                  </a:cubicBezTo>
                  <a:cubicBezTo>
                    <a:pt x="53" y="139"/>
                    <a:pt x="61" y="135"/>
                    <a:pt x="67" y="129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32" y="65"/>
                    <a:pt x="133" y="62"/>
                    <a:pt x="135" y="59"/>
                  </a:cubicBezTo>
                  <a:cubicBezTo>
                    <a:pt x="136" y="57"/>
                    <a:pt x="136" y="56"/>
                    <a:pt x="137" y="54"/>
                  </a:cubicBezTo>
                  <a:cubicBezTo>
                    <a:pt x="138" y="50"/>
                    <a:pt x="139" y="46"/>
                    <a:pt x="138" y="42"/>
                  </a:cubicBezTo>
                  <a:cubicBezTo>
                    <a:pt x="138" y="39"/>
                    <a:pt x="138" y="36"/>
                    <a:pt x="137" y="33"/>
                  </a:cubicBezTo>
                  <a:cubicBezTo>
                    <a:pt x="136" y="32"/>
                    <a:pt x="135" y="30"/>
                    <a:pt x="135" y="29"/>
                  </a:cubicBezTo>
                  <a:cubicBezTo>
                    <a:pt x="133" y="26"/>
                    <a:pt x="131" y="24"/>
                    <a:pt x="129" y="22"/>
                  </a:cubicBezTo>
                  <a:cubicBezTo>
                    <a:pt x="123" y="16"/>
                    <a:pt x="115" y="13"/>
                    <a:pt x="107" y="1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218"/>
            <p:cNvSpPr>
              <a:spLocks/>
            </p:cNvSpPr>
            <p:nvPr/>
          </p:nvSpPr>
          <p:spPr bwMode="auto">
            <a:xfrm>
              <a:off x="10425113" y="3505200"/>
              <a:ext cx="52388" cy="52388"/>
            </a:xfrm>
            <a:custGeom>
              <a:avLst/>
              <a:gdLst>
                <a:gd name="T0" fmla="*/ 12 w 14"/>
                <a:gd name="T1" fmla="*/ 11 h 14"/>
                <a:gd name="T2" fmla="*/ 3 w 14"/>
                <a:gd name="T3" fmla="*/ 11 h 14"/>
                <a:gd name="T4" fmla="*/ 3 w 14"/>
                <a:gd name="T5" fmla="*/ 2 h 14"/>
                <a:gd name="T6" fmla="*/ 12 w 14"/>
                <a:gd name="T7" fmla="*/ 2 h 14"/>
                <a:gd name="T8" fmla="*/ 12 w 14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2" y="11"/>
                  </a:moveTo>
                  <a:cubicBezTo>
                    <a:pt x="9" y="14"/>
                    <a:pt x="5" y="14"/>
                    <a:pt x="3" y="11"/>
                  </a:cubicBezTo>
                  <a:cubicBezTo>
                    <a:pt x="0" y="9"/>
                    <a:pt x="0" y="5"/>
                    <a:pt x="3" y="2"/>
                  </a:cubicBezTo>
                  <a:cubicBezTo>
                    <a:pt x="5" y="0"/>
                    <a:pt x="9" y="0"/>
                    <a:pt x="12" y="2"/>
                  </a:cubicBezTo>
                  <a:cubicBezTo>
                    <a:pt x="14" y="5"/>
                    <a:pt x="14" y="9"/>
                    <a:pt x="12" y="1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219"/>
            <p:cNvSpPr>
              <a:spLocks/>
            </p:cNvSpPr>
            <p:nvPr/>
          </p:nvSpPr>
          <p:spPr bwMode="auto">
            <a:xfrm>
              <a:off x="10360025" y="3573463"/>
              <a:ext cx="49213" cy="52388"/>
            </a:xfrm>
            <a:custGeom>
              <a:avLst/>
              <a:gdLst>
                <a:gd name="T0" fmla="*/ 11 w 13"/>
                <a:gd name="T1" fmla="*/ 11 h 14"/>
                <a:gd name="T2" fmla="*/ 2 w 13"/>
                <a:gd name="T3" fmla="*/ 11 h 14"/>
                <a:gd name="T4" fmla="*/ 2 w 13"/>
                <a:gd name="T5" fmla="*/ 2 h 14"/>
                <a:gd name="T6" fmla="*/ 11 w 13"/>
                <a:gd name="T7" fmla="*/ 2 h 14"/>
                <a:gd name="T8" fmla="*/ 11 w 13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1" y="11"/>
                  </a:moveTo>
                  <a:cubicBezTo>
                    <a:pt x="9" y="14"/>
                    <a:pt x="5" y="14"/>
                    <a:pt x="2" y="11"/>
                  </a:cubicBezTo>
                  <a:cubicBezTo>
                    <a:pt x="0" y="9"/>
                    <a:pt x="0" y="5"/>
                    <a:pt x="2" y="2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13" y="5"/>
                    <a:pt x="13" y="9"/>
                    <a:pt x="11" y="1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220"/>
            <p:cNvSpPr>
              <a:spLocks/>
            </p:cNvSpPr>
            <p:nvPr/>
          </p:nvSpPr>
          <p:spPr bwMode="auto">
            <a:xfrm>
              <a:off x="10491788" y="3573463"/>
              <a:ext cx="52388" cy="52388"/>
            </a:xfrm>
            <a:custGeom>
              <a:avLst/>
              <a:gdLst>
                <a:gd name="T0" fmla="*/ 12 w 14"/>
                <a:gd name="T1" fmla="*/ 11 h 14"/>
                <a:gd name="T2" fmla="*/ 3 w 14"/>
                <a:gd name="T3" fmla="*/ 11 h 14"/>
                <a:gd name="T4" fmla="*/ 3 w 14"/>
                <a:gd name="T5" fmla="*/ 2 h 14"/>
                <a:gd name="T6" fmla="*/ 12 w 14"/>
                <a:gd name="T7" fmla="*/ 2 h 14"/>
                <a:gd name="T8" fmla="*/ 12 w 14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2" y="11"/>
                  </a:moveTo>
                  <a:cubicBezTo>
                    <a:pt x="9" y="14"/>
                    <a:pt x="5" y="14"/>
                    <a:pt x="3" y="11"/>
                  </a:cubicBezTo>
                  <a:cubicBezTo>
                    <a:pt x="0" y="9"/>
                    <a:pt x="0" y="5"/>
                    <a:pt x="3" y="2"/>
                  </a:cubicBezTo>
                  <a:cubicBezTo>
                    <a:pt x="5" y="0"/>
                    <a:pt x="9" y="0"/>
                    <a:pt x="12" y="2"/>
                  </a:cubicBezTo>
                  <a:cubicBezTo>
                    <a:pt x="14" y="5"/>
                    <a:pt x="14" y="9"/>
                    <a:pt x="12" y="1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221"/>
            <p:cNvSpPr>
              <a:spLocks/>
            </p:cNvSpPr>
            <p:nvPr/>
          </p:nvSpPr>
          <p:spPr bwMode="auto">
            <a:xfrm>
              <a:off x="10428288" y="3640138"/>
              <a:ext cx="49213" cy="52388"/>
            </a:xfrm>
            <a:custGeom>
              <a:avLst/>
              <a:gdLst>
                <a:gd name="T0" fmla="*/ 11 w 13"/>
                <a:gd name="T1" fmla="*/ 11 h 14"/>
                <a:gd name="T2" fmla="*/ 2 w 13"/>
                <a:gd name="T3" fmla="*/ 11 h 14"/>
                <a:gd name="T4" fmla="*/ 2 w 13"/>
                <a:gd name="T5" fmla="*/ 2 h 14"/>
                <a:gd name="T6" fmla="*/ 11 w 13"/>
                <a:gd name="T7" fmla="*/ 2 h 14"/>
                <a:gd name="T8" fmla="*/ 11 w 13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1" y="11"/>
                  </a:moveTo>
                  <a:cubicBezTo>
                    <a:pt x="9" y="14"/>
                    <a:pt x="5" y="14"/>
                    <a:pt x="2" y="11"/>
                  </a:cubicBezTo>
                  <a:cubicBezTo>
                    <a:pt x="0" y="9"/>
                    <a:pt x="0" y="5"/>
                    <a:pt x="2" y="2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13" y="5"/>
                    <a:pt x="13" y="9"/>
                    <a:pt x="11" y="1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222"/>
            <p:cNvSpPr>
              <a:spLocks/>
            </p:cNvSpPr>
            <p:nvPr/>
          </p:nvSpPr>
          <p:spPr bwMode="auto">
            <a:xfrm>
              <a:off x="10499725" y="3573463"/>
              <a:ext cx="239713" cy="311150"/>
            </a:xfrm>
            <a:custGeom>
              <a:avLst/>
              <a:gdLst>
                <a:gd name="T0" fmla="*/ 19 w 64"/>
                <a:gd name="T1" fmla="*/ 83 h 83"/>
                <a:gd name="T2" fmla="*/ 5 w 64"/>
                <a:gd name="T3" fmla="*/ 81 h 83"/>
                <a:gd name="T4" fmla="*/ 1 w 64"/>
                <a:gd name="T5" fmla="*/ 73 h 83"/>
                <a:gd name="T6" fmla="*/ 9 w 64"/>
                <a:gd name="T7" fmla="*/ 69 h 83"/>
                <a:gd name="T8" fmla="*/ 42 w 64"/>
                <a:gd name="T9" fmla="*/ 61 h 83"/>
                <a:gd name="T10" fmla="*/ 51 w 64"/>
                <a:gd name="T11" fmla="*/ 39 h 83"/>
                <a:gd name="T12" fmla="*/ 42 w 64"/>
                <a:gd name="T13" fmla="*/ 16 h 83"/>
                <a:gd name="T14" fmla="*/ 37 w 64"/>
                <a:gd name="T15" fmla="*/ 11 h 83"/>
                <a:gd name="T16" fmla="*/ 37 w 64"/>
                <a:gd name="T17" fmla="*/ 2 h 83"/>
                <a:gd name="T18" fmla="*/ 46 w 64"/>
                <a:gd name="T19" fmla="*/ 2 h 83"/>
                <a:gd name="T20" fmla="*/ 51 w 64"/>
                <a:gd name="T21" fmla="*/ 7 h 83"/>
                <a:gd name="T22" fmla="*/ 64 w 64"/>
                <a:gd name="T23" fmla="*/ 39 h 83"/>
                <a:gd name="T24" fmla="*/ 51 w 64"/>
                <a:gd name="T25" fmla="*/ 70 h 83"/>
                <a:gd name="T26" fmla="*/ 19 w 64"/>
                <a:gd name="T2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83">
                  <a:moveTo>
                    <a:pt x="19" y="83"/>
                  </a:moveTo>
                  <a:cubicBezTo>
                    <a:pt x="15" y="83"/>
                    <a:pt x="10" y="82"/>
                    <a:pt x="5" y="81"/>
                  </a:cubicBezTo>
                  <a:cubicBezTo>
                    <a:pt x="2" y="80"/>
                    <a:pt x="0" y="76"/>
                    <a:pt x="1" y="73"/>
                  </a:cubicBezTo>
                  <a:cubicBezTo>
                    <a:pt x="2" y="69"/>
                    <a:pt x="6" y="68"/>
                    <a:pt x="9" y="69"/>
                  </a:cubicBezTo>
                  <a:cubicBezTo>
                    <a:pt x="21" y="73"/>
                    <a:pt x="33" y="70"/>
                    <a:pt x="42" y="61"/>
                  </a:cubicBezTo>
                  <a:cubicBezTo>
                    <a:pt x="48" y="55"/>
                    <a:pt x="51" y="47"/>
                    <a:pt x="51" y="39"/>
                  </a:cubicBezTo>
                  <a:cubicBezTo>
                    <a:pt x="51" y="30"/>
                    <a:pt x="48" y="22"/>
                    <a:pt x="42" y="16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4" y="9"/>
                    <a:pt x="34" y="5"/>
                    <a:pt x="37" y="2"/>
                  </a:cubicBezTo>
                  <a:cubicBezTo>
                    <a:pt x="39" y="0"/>
                    <a:pt x="43" y="0"/>
                    <a:pt x="46" y="2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9" y="16"/>
                    <a:pt x="64" y="27"/>
                    <a:pt x="64" y="39"/>
                  </a:cubicBezTo>
                  <a:cubicBezTo>
                    <a:pt x="64" y="50"/>
                    <a:pt x="59" y="62"/>
                    <a:pt x="51" y="70"/>
                  </a:cubicBezTo>
                  <a:cubicBezTo>
                    <a:pt x="42" y="79"/>
                    <a:pt x="31" y="83"/>
                    <a:pt x="19" y="8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223"/>
            <p:cNvSpPr>
              <a:spLocks/>
            </p:cNvSpPr>
            <p:nvPr/>
          </p:nvSpPr>
          <p:spPr bwMode="auto">
            <a:xfrm>
              <a:off x="10169525" y="3314700"/>
              <a:ext cx="307975" cy="306388"/>
            </a:xfrm>
            <a:custGeom>
              <a:avLst/>
              <a:gdLst>
                <a:gd name="T0" fmla="*/ 22 w 82"/>
                <a:gd name="T1" fmla="*/ 82 h 82"/>
                <a:gd name="T2" fmla="*/ 17 w 82"/>
                <a:gd name="T3" fmla="*/ 80 h 82"/>
                <a:gd name="T4" fmla="*/ 13 w 82"/>
                <a:gd name="T5" fmla="*/ 76 h 82"/>
                <a:gd name="T6" fmla="*/ 0 w 82"/>
                <a:gd name="T7" fmla="*/ 45 h 82"/>
                <a:gd name="T8" fmla="*/ 13 w 82"/>
                <a:gd name="T9" fmla="*/ 13 h 82"/>
                <a:gd name="T10" fmla="*/ 45 w 82"/>
                <a:gd name="T11" fmla="*/ 0 h 82"/>
                <a:gd name="T12" fmla="*/ 76 w 82"/>
                <a:gd name="T13" fmla="*/ 13 h 82"/>
                <a:gd name="T14" fmla="*/ 80 w 82"/>
                <a:gd name="T15" fmla="*/ 17 h 82"/>
                <a:gd name="T16" fmla="*/ 80 w 82"/>
                <a:gd name="T17" fmla="*/ 26 h 82"/>
                <a:gd name="T18" fmla="*/ 71 w 82"/>
                <a:gd name="T19" fmla="*/ 26 h 82"/>
                <a:gd name="T20" fmla="*/ 67 w 82"/>
                <a:gd name="T21" fmla="*/ 22 h 82"/>
                <a:gd name="T22" fmla="*/ 45 w 82"/>
                <a:gd name="T23" fmla="*/ 13 h 82"/>
                <a:gd name="T24" fmla="*/ 22 w 82"/>
                <a:gd name="T25" fmla="*/ 22 h 82"/>
                <a:gd name="T26" fmla="*/ 13 w 82"/>
                <a:gd name="T27" fmla="*/ 45 h 82"/>
                <a:gd name="T28" fmla="*/ 22 w 82"/>
                <a:gd name="T29" fmla="*/ 67 h 82"/>
                <a:gd name="T30" fmla="*/ 26 w 82"/>
                <a:gd name="T31" fmla="*/ 71 h 82"/>
                <a:gd name="T32" fmla="*/ 26 w 82"/>
                <a:gd name="T33" fmla="*/ 80 h 82"/>
                <a:gd name="T34" fmla="*/ 22 w 82"/>
                <a:gd name="T3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82">
                  <a:moveTo>
                    <a:pt x="22" y="82"/>
                  </a:moveTo>
                  <a:cubicBezTo>
                    <a:pt x="20" y="82"/>
                    <a:pt x="18" y="81"/>
                    <a:pt x="17" y="8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5" y="68"/>
                    <a:pt x="0" y="57"/>
                    <a:pt x="0" y="45"/>
                  </a:cubicBezTo>
                  <a:cubicBezTo>
                    <a:pt x="0" y="33"/>
                    <a:pt x="5" y="22"/>
                    <a:pt x="13" y="13"/>
                  </a:cubicBezTo>
                  <a:cubicBezTo>
                    <a:pt x="21" y="5"/>
                    <a:pt x="33" y="0"/>
                    <a:pt x="45" y="0"/>
                  </a:cubicBezTo>
                  <a:cubicBezTo>
                    <a:pt x="56" y="0"/>
                    <a:pt x="68" y="5"/>
                    <a:pt x="76" y="13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2" y="20"/>
                    <a:pt x="82" y="24"/>
                    <a:pt x="80" y="26"/>
                  </a:cubicBezTo>
                  <a:cubicBezTo>
                    <a:pt x="77" y="29"/>
                    <a:pt x="73" y="29"/>
                    <a:pt x="71" y="26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1" y="16"/>
                    <a:pt x="53" y="13"/>
                    <a:pt x="45" y="13"/>
                  </a:cubicBezTo>
                  <a:cubicBezTo>
                    <a:pt x="36" y="13"/>
                    <a:pt x="28" y="16"/>
                    <a:pt x="22" y="22"/>
                  </a:cubicBezTo>
                  <a:cubicBezTo>
                    <a:pt x="16" y="28"/>
                    <a:pt x="13" y="36"/>
                    <a:pt x="13" y="45"/>
                  </a:cubicBezTo>
                  <a:cubicBezTo>
                    <a:pt x="13" y="53"/>
                    <a:pt x="16" y="61"/>
                    <a:pt x="22" y="67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8" y="74"/>
                    <a:pt x="28" y="78"/>
                    <a:pt x="26" y="80"/>
                  </a:cubicBezTo>
                  <a:cubicBezTo>
                    <a:pt x="25" y="81"/>
                    <a:pt x="23" y="82"/>
                    <a:pt x="22" y="8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1398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5195899" y="-952477"/>
            <a:ext cx="1800202" cy="1800202"/>
            <a:chOff x="5195899" y="-952477"/>
            <a:chExt cx="1800202" cy="1800202"/>
          </a:xfrm>
        </p:grpSpPr>
        <p:sp>
          <p:nvSpPr>
            <p:cNvPr id="69" name="椭圆 68"/>
            <p:cNvSpPr/>
            <p:nvPr/>
          </p:nvSpPr>
          <p:spPr>
            <a:xfrm>
              <a:off x="5195899" y="-952477"/>
              <a:ext cx="1800202" cy="180020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5833987" y="-87673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zh-CN" alt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" name="矩形 70"/>
          <p:cNvSpPr/>
          <p:nvPr/>
        </p:nvSpPr>
        <p:spPr>
          <a:xfrm>
            <a:off x="1333500" y="6705600"/>
            <a:ext cx="946785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910561" y="1267307"/>
            <a:ext cx="10370877" cy="4831573"/>
            <a:chOff x="1041873" y="1049726"/>
            <a:chExt cx="10370877" cy="4831573"/>
          </a:xfrm>
        </p:grpSpPr>
        <p:grpSp>
          <p:nvGrpSpPr>
            <p:cNvPr id="5" name="组合 4"/>
            <p:cNvGrpSpPr/>
            <p:nvPr/>
          </p:nvGrpSpPr>
          <p:grpSpPr>
            <a:xfrm>
              <a:off x="3687072" y="1049726"/>
              <a:ext cx="4848321" cy="4831573"/>
              <a:chOff x="3706557" y="1628033"/>
              <a:chExt cx="4848321" cy="4831573"/>
            </a:xfrm>
          </p:grpSpPr>
          <p:grpSp>
            <p:nvGrpSpPr>
              <p:cNvPr id="140" name="Group 35"/>
              <p:cNvGrpSpPr/>
              <p:nvPr/>
            </p:nvGrpSpPr>
            <p:grpSpPr>
              <a:xfrm>
                <a:off x="5885811" y="2837732"/>
                <a:ext cx="1506032" cy="1506033"/>
                <a:chOff x="5828135" y="2831413"/>
                <a:chExt cx="1506032" cy="1506033"/>
              </a:xfrm>
            </p:grpSpPr>
            <p:sp>
              <p:nvSpPr>
                <p:cNvPr id="141" name="Freeform 5"/>
                <p:cNvSpPr/>
                <p:nvPr/>
              </p:nvSpPr>
              <p:spPr bwMode="auto">
                <a:xfrm>
                  <a:off x="5828135" y="2831413"/>
                  <a:ext cx="1506032" cy="1506033"/>
                </a:xfrm>
                <a:custGeom>
                  <a:avLst/>
                  <a:gdLst>
                    <a:gd name="T0" fmla="*/ 66 w 912"/>
                    <a:gd name="T1" fmla="*/ 575 h 912"/>
                    <a:gd name="T2" fmla="*/ 576 w 912"/>
                    <a:gd name="T3" fmla="*/ 846 h 912"/>
                    <a:gd name="T4" fmla="*/ 847 w 912"/>
                    <a:gd name="T5" fmla="*/ 337 h 912"/>
                    <a:gd name="T6" fmla="*/ 337 w 912"/>
                    <a:gd name="T7" fmla="*/ 66 h 912"/>
                    <a:gd name="T8" fmla="*/ 66 w 912"/>
                    <a:gd name="T9" fmla="*/ 575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2" h="912">
                      <a:moveTo>
                        <a:pt x="66" y="575"/>
                      </a:moveTo>
                      <a:cubicBezTo>
                        <a:pt x="132" y="791"/>
                        <a:pt x="360" y="912"/>
                        <a:pt x="576" y="846"/>
                      </a:cubicBezTo>
                      <a:cubicBezTo>
                        <a:pt x="791" y="780"/>
                        <a:pt x="912" y="552"/>
                        <a:pt x="847" y="337"/>
                      </a:cubicBezTo>
                      <a:cubicBezTo>
                        <a:pt x="781" y="121"/>
                        <a:pt x="553" y="0"/>
                        <a:pt x="337" y="66"/>
                      </a:cubicBezTo>
                      <a:cubicBezTo>
                        <a:pt x="122" y="132"/>
                        <a:pt x="0" y="360"/>
                        <a:pt x="66" y="57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ctr" anchorCtr="0" compatLnSpc="1"/>
                <a:lstStyle/>
                <a:p>
                  <a:pPr algn="ctr"/>
                  <a:endParaRPr lang="en-US" sz="20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3" name="Freeform 7"/>
                <p:cNvSpPr/>
                <p:nvPr/>
              </p:nvSpPr>
              <p:spPr bwMode="auto">
                <a:xfrm>
                  <a:off x="6075895" y="3077008"/>
                  <a:ext cx="1012677" cy="1013759"/>
                </a:xfrm>
                <a:custGeom>
                  <a:avLst/>
                  <a:gdLst>
                    <a:gd name="T0" fmla="*/ 44 w 613"/>
                    <a:gd name="T1" fmla="*/ 387 h 614"/>
                    <a:gd name="T2" fmla="*/ 387 w 613"/>
                    <a:gd name="T3" fmla="*/ 569 h 614"/>
                    <a:gd name="T4" fmla="*/ 569 w 613"/>
                    <a:gd name="T5" fmla="*/ 227 h 614"/>
                    <a:gd name="T6" fmla="*/ 226 w 613"/>
                    <a:gd name="T7" fmla="*/ 44 h 614"/>
                    <a:gd name="T8" fmla="*/ 44 w 613"/>
                    <a:gd name="T9" fmla="*/ 387 h 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3" h="614">
                      <a:moveTo>
                        <a:pt x="44" y="387"/>
                      </a:moveTo>
                      <a:cubicBezTo>
                        <a:pt x="88" y="532"/>
                        <a:pt x="242" y="614"/>
                        <a:pt x="387" y="569"/>
                      </a:cubicBezTo>
                      <a:cubicBezTo>
                        <a:pt x="532" y="525"/>
                        <a:pt x="613" y="372"/>
                        <a:pt x="569" y="227"/>
                      </a:cubicBezTo>
                      <a:cubicBezTo>
                        <a:pt x="525" y="82"/>
                        <a:pt x="371" y="0"/>
                        <a:pt x="226" y="44"/>
                      </a:cubicBezTo>
                      <a:cubicBezTo>
                        <a:pt x="81" y="89"/>
                        <a:pt x="0" y="242"/>
                        <a:pt x="44" y="3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ctr" anchorCtr="0" compatLnSpc="1"/>
                <a:lstStyle/>
                <a:p>
                  <a:pPr algn="ctr"/>
                  <a:endParaRPr lang="en-US" sz="2000" b="1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4" name="Group 29"/>
              <p:cNvGrpSpPr/>
              <p:nvPr/>
            </p:nvGrpSpPr>
            <p:grpSpPr>
              <a:xfrm>
                <a:off x="6970962" y="1779271"/>
                <a:ext cx="1504951" cy="1507114"/>
                <a:chOff x="6838467" y="1804671"/>
                <a:chExt cx="1504951" cy="1507114"/>
              </a:xfrm>
            </p:grpSpPr>
            <p:sp>
              <p:nvSpPr>
                <p:cNvPr id="145" name="Freeform 10"/>
                <p:cNvSpPr/>
                <p:nvPr/>
              </p:nvSpPr>
              <p:spPr bwMode="auto">
                <a:xfrm>
                  <a:off x="6838467" y="1804671"/>
                  <a:ext cx="1504951" cy="1507114"/>
                </a:xfrm>
                <a:custGeom>
                  <a:avLst/>
                  <a:gdLst>
                    <a:gd name="T0" fmla="*/ 65 w 911"/>
                    <a:gd name="T1" fmla="*/ 575 h 912"/>
                    <a:gd name="T2" fmla="*/ 575 w 911"/>
                    <a:gd name="T3" fmla="*/ 846 h 912"/>
                    <a:gd name="T4" fmla="*/ 846 w 911"/>
                    <a:gd name="T5" fmla="*/ 337 h 912"/>
                    <a:gd name="T6" fmla="*/ 336 w 911"/>
                    <a:gd name="T7" fmla="*/ 66 h 912"/>
                    <a:gd name="T8" fmla="*/ 65 w 911"/>
                    <a:gd name="T9" fmla="*/ 575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1" h="912">
                      <a:moveTo>
                        <a:pt x="65" y="575"/>
                      </a:moveTo>
                      <a:cubicBezTo>
                        <a:pt x="131" y="790"/>
                        <a:pt x="359" y="912"/>
                        <a:pt x="575" y="846"/>
                      </a:cubicBezTo>
                      <a:cubicBezTo>
                        <a:pt x="790" y="780"/>
                        <a:pt x="911" y="552"/>
                        <a:pt x="846" y="337"/>
                      </a:cubicBezTo>
                      <a:cubicBezTo>
                        <a:pt x="780" y="121"/>
                        <a:pt x="552" y="0"/>
                        <a:pt x="336" y="66"/>
                      </a:cubicBezTo>
                      <a:cubicBezTo>
                        <a:pt x="121" y="132"/>
                        <a:pt x="0" y="360"/>
                        <a:pt x="65" y="57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txBody>
                <a:bodyPr vert="horz" wrap="square" lIns="91440" tIns="45720" rIns="91440" bIns="45720" numCol="1" anchor="ctr" anchorCtr="0" compatLnSpc="1"/>
                <a:lstStyle/>
                <a:p>
                  <a:pPr algn="ctr"/>
                  <a:endParaRPr lang="en-US" sz="20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7" name="Freeform 12"/>
                <p:cNvSpPr/>
                <p:nvPr/>
              </p:nvSpPr>
              <p:spPr bwMode="auto">
                <a:xfrm>
                  <a:off x="7085145" y="2051349"/>
                  <a:ext cx="1011595" cy="1013759"/>
                </a:xfrm>
                <a:custGeom>
                  <a:avLst/>
                  <a:gdLst>
                    <a:gd name="T0" fmla="*/ 44 w 613"/>
                    <a:gd name="T1" fmla="*/ 387 h 614"/>
                    <a:gd name="T2" fmla="*/ 387 w 613"/>
                    <a:gd name="T3" fmla="*/ 569 h 614"/>
                    <a:gd name="T4" fmla="*/ 569 w 613"/>
                    <a:gd name="T5" fmla="*/ 227 h 614"/>
                    <a:gd name="T6" fmla="*/ 226 w 613"/>
                    <a:gd name="T7" fmla="*/ 44 h 614"/>
                    <a:gd name="T8" fmla="*/ 44 w 613"/>
                    <a:gd name="T9" fmla="*/ 387 h 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3" h="614">
                      <a:moveTo>
                        <a:pt x="44" y="387"/>
                      </a:moveTo>
                      <a:cubicBezTo>
                        <a:pt x="88" y="532"/>
                        <a:pt x="242" y="614"/>
                        <a:pt x="387" y="569"/>
                      </a:cubicBezTo>
                      <a:cubicBezTo>
                        <a:pt x="532" y="525"/>
                        <a:pt x="613" y="372"/>
                        <a:pt x="569" y="227"/>
                      </a:cubicBezTo>
                      <a:cubicBezTo>
                        <a:pt x="525" y="82"/>
                        <a:pt x="371" y="0"/>
                        <a:pt x="226" y="44"/>
                      </a:cubicBezTo>
                      <a:cubicBezTo>
                        <a:pt x="81" y="89"/>
                        <a:pt x="0" y="242"/>
                        <a:pt x="44" y="3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ctr" anchorCtr="0" compatLnSpc="1"/>
                <a:lstStyle/>
                <a:p>
                  <a:pPr algn="ctr"/>
                  <a:endParaRPr lang="en-US" sz="2000" b="1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8" name="Group 33"/>
              <p:cNvGrpSpPr/>
              <p:nvPr/>
            </p:nvGrpSpPr>
            <p:grpSpPr>
              <a:xfrm>
                <a:off x="3716588" y="4953573"/>
                <a:ext cx="1506032" cy="1506033"/>
                <a:chOff x="3848582" y="4928173"/>
                <a:chExt cx="1506032" cy="1506033"/>
              </a:xfrm>
            </p:grpSpPr>
            <p:sp>
              <p:nvSpPr>
                <p:cNvPr id="149" name="Freeform 5"/>
                <p:cNvSpPr/>
                <p:nvPr/>
              </p:nvSpPr>
              <p:spPr bwMode="auto">
                <a:xfrm>
                  <a:off x="3848582" y="4928173"/>
                  <a:ext cx="1506032" cy="1506033"/>
                </a:xfrm>
                <a:custGeom>
                  <a:avLst/>
                  <a:gdLst>
                    <a:gd name="T0" fmla="*/ 66 w 912"/>
                    <a:gd name="T1" fmla="*/ 575 h 912"/>
                    <a:gd name="T2" fmla="*/ 576 w 912"/>
                    <a:gd name="T3" fmla="*/ 846 h 912"/>
                    <a:gd name="T4" fmla="*/ 847 w 912"/>
                    <a:gd name="T5" fmla="*/ 337 h 912"/>
                    <a:gd name="T6" fmla="*/ 337 w 912"/>
                    <a:gd name="T7" fmla="*/ 66 h 912"/>
                    <a:gd name="T8" fmla="*/ 66 w 912"/>
                    <a:gd name="T9" fmla="*/ 575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2" h="912">
                      <a:moveTo>
                        <a:pt x="66" y="575"/>
                      </a:moveTo>
                      <a:cubicBezTo>
                        <a:pt x="132" y="791"/>
                        <a:pt x="360" y="912"/>
                        <a:pt x="576" y="846"/>
                      </a:cubicBezTo>
                      <a:cubicBezTo>
                        <a:pt x="791" y="780"/>
                        <a:pt x="912" y="552"/>
                        <a:pt x="847" y="337"/>
                      </a:cubicBezTo>
                      <a:cubicBezTo>
                        <a:pt x="781" y="121"/>
                        <a:pt x="553" y="0"/>
                        <a:pt x="337" y="66"/>
                      </a:cubicBezTo>
                      <a:cubicBezTo>
                        <a:pt x="122" y="132"/>
                        <a:pt x="0" y="360"/>
                        <a:pt x="66" y="57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ctr" anchorCtr="0" compatLnSpc="1"/>
                <a:lstStyle/>
                <a:p>
                  <a:pPr algn="ctr"/>
                  <a:endParaRPr lang="en-US" sz="20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1" name="Freeform 7"/>
                <p:cNvSpPr/>
                <p:nvPr/>
              </p:nvSpPr>
              <p:spPr bwMode="auto">
                <a:xfrm>
                  <a:off x="4096342" y="5173768"/>
                  <a:ext cx="1012677" cy="1013759"/>
                </a:xfrm>
                <a:custGeom>
                  <a:avLst/>
                  <a:gdLst>
                    <a:gd name="T0" fmla="*/ 44 w 613"/>
                    <a:gd name="T1" fmla="*/ 387 h 614"/>
                    <a:gd name="T2" fmla="*/ 387 w 613"/>
                    <a:gd name="T3" fmla="*/ 569 h 614"/>
                    <a:gd name="T4" fmla="*/ 569 w 613"/>
                    <a:gd name="T5" fmla="*/ 227 h 614"/>
                    <a:gd name="T6" fmla="*/ 226 w 613"/>
                    <a:gd name="T7" fmla="*/ 44 h 614"/>
                    <a:gd name="T8" fmla="*/ 44 w 613"/>
                    <a:gd name="T9" fmla="*/ 387 h 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3" h="614">
                      <a:moveTo>
                        <a:pt x="44" y="387"/>
                      </a:moveTo>
                      <a:cubicBezTo>
                        <a:pt x="88" y="532"/>
                        <a:pt x="242" y="614"/>
                        <a:pt x="387" y="569"/>
                      </a:cubicBezTo>
                      <a:cubicBezTo>
                        <a:pt x="532" y="525"/>
                        <a:pt x="613" y="372"/>
                        <a:pt x="569" y="227"/>
                      </a:cubicBezTo>
                      <a:cubicBezTo>
                        <a:pt x="525" y="82"/>
                        <a:pt x="371" y="0"/>
                        <a:pt x="226" y="44"/>
                      </a:cubicBezTo>
                      <a:cubicBezTo>
                        <a:pt x="81" y="89"/>
                        <a:pt x="0" y="242"/>
                        <a:pt x="44" y="3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ctr" anchorCtr="0" compatLnSpc="1"/>
                <a:lstStyle/>
                <a:p>
                  <a:pPr algn="ctr"/>
                  <a:endParaRPr lang="en-US" sz="2000" b="1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52" name="Group 34"/>
              <p:cNvGrpSpPr/>
              <p:nvPr/>
            </p:nvGrpSpPr>
            <p:grpSpPr>
              <a:xfrm>
                <a:off x="4801740" y="3895112"/>
                <a:ext cx="1504951" cy="1507114"/>
                <a:chOff x="4858915" y="3901432"/>
                <a:chExt cx="1504951" cy="1507114"/>
              </a:xfrm>
            </p:grpSpPr>
            <p:sp>
              <p:nvSpPr>
                <p:cNvPr id="153" name="Freeform 10"/>
                <p:cNvSpPr/>
                <p:nvPr/>
              </p:nvSpPr>
              <p:spPr bwMode="auto">
                <a:xfrm>
                  <a:off x="4858915" y="3901432"/>
                  <a:ext cx="1504951" cy="1507114"/>
                </a:xfrm>
                <a:custGeom>
                  <a:avLst/>
                  <a:gdLst>
                    <a:gd name="T0" fmla="*/ 65 w 911"/>
                    <a:gd name="T1" fmla="*/ 575 h 912"/>
                    <a:gd name="T2" fmla="*/ 575 w 911"/>
                    <a:gd name="T3" fmla="*/ 846 h 912"/>
                    <a:gd name="T4" fmla="*/ 846 w 911"/>
                    <a:gd name="T5" fmla="*/ 337 h 912"/>
                    <a:gd name="T6" fmla="*/ 336 w 911"/>
                    <a:gd name="T7" fmla="*/ 66 h 912"/>
                    <a:gd name="T8" fmla="*/ 65 w 911"/>
                    <a:gd name="T9" fmla="*/ 575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1" h="912">
                      <a:moveTo>
                        <a:pt x="65" y="575"/>
                      </a:moveTo>
                      <a:cubicBezTo>
                        <a:pt x="131" y="790"/>
                        <a:pt x="359" y="912"/>
                        <a:pt x="575" y="846"/>
                      </a:cubicBezTo>
                      <a:cubicBezTo>
                        <a:pt x="790" y="780"/>
                        <a:pt x="911" y="552"/>
                        <a:pt x="846" y="337"/>
                      </a:cubicBezTo>
                      <a:cubicBezTo>
                        <a:pt x="780" y="121"/>
                        <a:pt x="552" y="0"/>
                        <a:pt x="336" y="66"/>
                      </a:cubicBezTo>
                      <a:cubicBezTo>
                        <a:pt x="121" y="132"/>
                        <a:pt x="0" y="360"/>
                        <a:pt x="65" y="57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ctr" anchorCtr="0" compatLnSpc="1"/>
                <a:lstStyle/>
                <a:p>
                  <a:pPr algn="ctr"/>
                  <a:endParaRPr lang="en-US" sz="20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5" name="Freeform 12"/>
                <p:cNvSpPr/>
                <p:nvPr/>
              </p:nvSpPr>
              <p:spPr bwMode="auto">
                <a:xfrm>
                  <a:off x="5105593" y="4148110"/>
                  <a:ext cx="1011595" cy="1013759"/>
                </a:xfrm>
                <a:custGeom>
                  <a:avLst/>
                  <a:gdLst>
                    <a:gd name="T0" fmla="*/ 44 w 613"/>
                    <a:gd name="T1" fmla="*/ 387 h 614"/>
                    <a:gd name="T2" fmla="*/ 387 w 613"/>
                    <a:gd name="T3" fmla="*/ 569 h 614"/>
                    <a:gd name="T4" fmla="*/ 569 w 613"/>
                    <a:gd name="T5" fmla="*/ 227 h 614"/>
                    <a:gd name="T6" fmla="*/ 226 w 613"/>
                    <a:gd name="T7" fmla="*/ 44 h 614"/>
                    <a:gd name="T8" fmla="*/ 44 w 613"/>
                    <a:gd name="T9" fmla="*/ 387 h 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3" h="614">
                      <a:moveTo>
                        <a:pt x="44" y="387"/>
                      </a:moveTo>
                      <a:cubicBezTo>
                        <a:pt x="88" y="532"/>
                        <a:pt x="242" y="614"/>
                        <a:pt x="387" y="569"/>
                      </a:cubicBezTo>
                      <a:cubicBezTo>
                        <a:pt x="532" y="525"/>
                        <a:pt x="613" y="372"/>
                        <a:pt x="569" y="227"/>
                      </a:cubicBezTo>
                      <a:cubicBezTo>
                        <a:pt x="525" y="82"/>
                        <a:pt x="371" y="0"/>
                        <a:pt x="226" y="44"/>
                      </a:cubicBezTo>
                      <a:cubicBezTo>
                        <a:pt x="81" y="89"/>
                        <a:pt x="0" y="242"/>
                        <a:pt x="44" y="3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ctr" anchorCtr="0" compatLnSpc="1"/>
                <a:lstStyle/>
                <a:p>
                  <a:pPr algn="ctr"/>
                  <a:endParaRPr lang="en-US" sz="2000" b="1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64" name="Group 44"/>
              <p:cNvGrpSpPr/>
              <p:nvPr/>
            </p:nvGrpSpPr>
            <p:grpSpPr>
              <a:xfrm>
                <a:off x="6765412" y="2753001"/>
                <a:ext cx="737869" cy="737869"/>
                <a:chOff x="6601708" y="3643935"/>
                <a:chExt cx="737869" cy="737869"/>
              </a:xfrm>
            </p:grpSpPr>
            <p:sp>
              <p:nvSpPr>
                <p:cNvPr id="165" name="Freeform 8"/>
                <p:cNvSpPr/>
                <p:nvPr/>
              </p:nvSpPr>
              <p:spPr bwMode="auto">
                <a:xfrm>
                  <a:off x="6601708" y="3643935"/>
                  <a:ext cx="737869" cy="737869"/>
                </a:xfrm>
                <a:custGeom>
                  <a:avLst/>
                  <a:gdLst>
                    <a:gd name="T0" fmla="*/ 32 w 447"/>
                    <a:gd name="T1" fmla="*/ 282 h 447"/>
                    <a:gd name="T2" fmla="*/ 282 w 447"/>
                    <a:gd name="T3" fmla="*/ 414 h 447"/>
                    <a:gd name="T4" fmla="*/ 415 w 447"/>
                    <a:gd name="T5" fmla="*/ 165 h 447"/>
                    <a:gd name="T6" fmla="*/ 165 w 447"/>
                    <a:gd name="T7" fmla="*/ 32 h 447"/>
                    <a:gd name="T8" fmla="*/ 32 w 447"/>
                    <a:gd name="T9" fmla="*/ 282 h 4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7" h="447">
                      <a:moveTo>
                        <a:pt x="32" y="282"/>
                      </a:moveTo>
                      <a:cubicBezTo>
                        <a:pt x="65" y="387"/>
                        <a:pt x="176" y="447"/>
                        <a:pt x="282" y="414"/>
                      </a:cubicBezTo>
                      <a:cubicBezTo>
                        <a:pt x="388" y="382"/>
                        <a:pt x="447" y="270"/>
                        <a:pt x="415" y="165"/>
                      </a:cubicBezTo>
                      <a:cubicBezTo>
                        <a:pt x="383" y="59"/>
                        <a:pt x="271" y="0"/>
                        <a:pt x="165" y="32"/>
                      </a:cubicBezTo>
                      <a:cubicBezTo>
                        <a:pt x="60" y="64"/>
                        <a:pt x="0" y="176"/>
                        <a:pt x="32" y="282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txBody>
                <a:bodyPr vert="horz" wrap="square" lIns="91440" tIns="45720" rIns="91440" bIns="45720" numCol="1" anchor="ctr" anchorCtr="0" compatLnSpc="1"/>
                <a:lstStyle/>
                <a:p>
                  <a:pPr algn="ctr"/>
                  <a:endParaRPr lang="en-US" sz="20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6" name="Freeform 9"/>
                <p:cNvSpPr/>
                <p:nvPr/>
              </p:nvSpPr>
              <p:spPr bwMode="auto">
                <a:xfrm>
                  <a:off x="6721801" y="3764028"/>
                  <a:ext cx="497683" cy="497683"/>
                </a:xfrm>
                <a:custGeom>
                  <a:avLst/>
                  <a:gdLst>
                    <a:gd name="T0" fmla="*/ 22 w 301"/>
                    <a:gd name="T1" fmla="*/ 190 h 301"/>
                    <a:gd name="T2" fmla="*/ 190 w 301"/>
                    <a:gd name="T3" fmla="*/ 279 h 301"/>
                    <a:gd name="T4" fmla="*/ 279 w 301"/>
                    <a:gd name="T5" fmla="*/ 111 h 301"/>
                    <a:gd name="T6" fmla="*/ 111 w 301"/>
                    <a:gd name="T7" fmla="*/ 22 h 301"/>
                    <a:gd name="T8" fmla="*/ 22 w 301"/>
                    <a:gd name="T9" fmla="*/ 190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1" h="301">
                      <a:moveTo>
                        <a:pt x="22" y="190"/>
                      </a:moveTo>
                      <a:cubicBezTo>
                        <a:pt x="44" y="261"/>
                        <a:pt x="119" y="301"/>
                        <a:pt x="190" y="279"/>
                      </a:cubicBezTo>
                      <a:cubicBezTo>
                        <a:pt x="261" y="257"/>
                        <a:pt x="301" y="182"/>
                        <a:pt x="279" y="111"/>
                      </a:cubicBezTo>
                      <a:cubicBezTo>
                        <a:pt x="258" y="40"/>
                        <a:pt x="182" y="0"/>
                        <a:pt x="111" y="22"/>
                      </a:cubicBezTo>
                      <a:cubicBezTo>
                        <a:pt x="40" y="43"/>
                        <a:pt x="0" y="119"/>
                        <a:pt x="22" y="19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ctr" anchorCtr="0" compatLnSpc="1"/>
                <a:lstStyle/>
                <a:p>
                  <a:pPr algn="ctr"/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02</a:t>
                  </a:r>
                </a:p>
              </p:txBody>
            </p:sp>
          </p:grpSp>
          <p:grpSp>
            <p:nvGrpSpPr>
              <p:cNvPr id="167" name="Group 47"/>
              <p:cNvGrpSpPr/>
              <p:nvPr/>
            </p:nvGrpSpPr>
            <p:grpSpPr>
              <a:xfrm>
                <a:off x="7817009" y="1628033"/>
                <a:ext cx="737869" cy="737869"/>
                <a:chOff x="6803846" y="1810081"/>
                <a:chExt cx="737869" cy="737869"/>
              </a:xfrm>
            </p:grpSpPr>
            <p:sp>
              <p:nvSpPr>
                <p:cNvPr id="168" name="Freeform 13"/>
                <p:cNvSpPr/>
                <p:nvPr/>
              </p:nvSpPr>
              <p:spPr bwMode="auto">
                <a:xfrm>
                  <a:off x="6803846" y="1810081"/>
                  <a:ext cx="737869" cy="737869"/>
                </a:xfrm>
                <a:custGeom>
                  <a:avLst/>
                  <a:gdLst>
                    <a:gd name="T0" fmla="*/ 32 w 447"/>
                    <a:gd name="T1" fmla="*/ 282 h 447"/>
                    <a:gd name="T2" fmla="*/ 282 w 447"/>
                    <a:gd name="T3" fmla="*/ 415 h 447"/>
                    <a:gd name="T4" fmla="*/ 414 w 447"/>
                    <a:gd name="T5" fmla="*/ 165 h 447"/>
                    <a:gd name="T6" fmla="*/ 165 w 447"/>
                    <a:gd name="T7" fmla="*/ 33 h 447"/>
                    <a:gd name="T8" fmla="*/ 32 w 447"/>
                    <a:gd name="T9" fmla="*/ 282 h 4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7" h="447">
                      <a:moveTo>
                        <a:pt x="32" y="282"/>
                      </a:moveTo>
                      <a:cubicBezTo>
                        <a:pt x="64" y="388"/>
                        <a:pt x="176" y="447"/>
                        <a:pt x="282" y="415"/>
                      </a:cubicBezTo>
                      <a:cubicBezTo>
                        <a:pt x="387" y="383"/>
                        <a:pt x="447" y="271"/>
                        <a:pt x="414" y="165"/>
                      </a:cubicBezTo>
                      <a:cubicBezTo>
                        <a:pt x="382" y="60"/>
                        <a:pt x="270" y="0"/>
                        <a:pt x="165" y="33"/>
                      </a:cubicBezTo>
                      <a:cubicBezTo>
                        <a:pt x="59" y="65"/>
                        <a:pt x="0" y="177"/>
                        <a:pt x="32" y="282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txBody>
                <a:bodyPr vert="horz" wrap="square" lIns="91440" tIns="45720" rIns="91440" bIns="45720" numCol="1" anchor="ctr" anchorCtr="0" compatLnSpc="1"/>
                <a:lstStyle/>
                <a:p>
                  <a:pPr algn="ctr"/>
                  <a:endParaRPr lang="en-US" sz="20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9" name="Freeform 14"/>
                <p:cNvSpPr/>
                <p:nvPr/>
              </p:nvSpPr>
              <p:spPr bwMode="auto">
                <a:xfrm>
                  <a:off x="6923939" y="1930174"/>
                  <a:ext cx="497683" cy="497683"/>
                </a:xfrm>
                <a:custGeom>
                  <a:avLst/>
                  <a:gdLst>
                    <a:gd name="T0" fmla="*/ 22 w 301"/>
                    <a:gd name="T1" fmla="*/ 190 h 301"/>
                    <a:gd name="T2" fmla="*/ 189 w 301"/>
                    <a:gd name="T3" fmla="*/ 279 h 301"/>
                    <a:gd name="T4" fmla="*/ 279 w 301"/>
                    <a:gd name="T5" fmla="*/ 111 h 301"/>
                    <a:gd name="T6" fmla="*/ 111 w 301"/>
                    <a:gd name="T7" fmla="*/ 22 h 301"/>
                    <a:gd name="T8" fmla="*/ 22 w 301"/>
                    <a:gd name="T9" fmla="*/ 190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1" h="301">
                      <a:moveTo>
                        <a:pt x="22" y="190"/>
                      </a:moveTo>
                      <a:cubicBezTo>
                        <a:pt x="43" y="261"/>
                        <a:pt x="118" y="301"/>
                        <a:pt x="189" y="279"/>
                      </a:cubicBezTo>
                      <a:cubicBezTo>
                        <a:pt x="261" y="258"/>
                        <a:pt x="301" y="183"/>
                        <a:pt x="279" y="111"/>
                      </a:cubicBezTo>
                      <a:cubicBezTo>
                        <a:pt x="257" y="40"/>
                        <a:pt x="182" y="0"/>
                        <a:pt x="111" y="22"/>
                      </a:cubicBezTo>
                      <a:cubicBezTo>
                        <a:pt x="40" y="44"/>
                        <a:pt x="0" y="119"/>
                        <a:pt x="22" y="19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ctr" anchorCtr="0" compatLnSpc="1"/>
                <a:lstStyle/>
                <a:p>
                  <a:pPr algn="ctr"/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01</a:t>
                  </a:r>
                </a:p>
              </p:txBody>
            </p:sp>
          </p:grpSp>
          <p:grpSp>
            <p:nvGrpSpPr>
              <p:cNvPr id="170" name="Group 50"/>
              <p:cNvGrpSpPr/>
              <p:nvPr/>
            </p:nvGrpSpPr>
            <p:grpSpPr>
              <a:xfrm>
                <a:off x="4616205" y="4872753"/>
                <a:ext cx="737869" cy="737869"/>
                <a:chOff x="4622155" y="5740695"/>
                <a:chExt cx="737869" cy="737869"/>
              </a:xfrm>
            </p:grpSpPr>
            <p:sp>
              <p:nvSpPr>
                <p:cNvPr id="171" name="Freeform 8"/>
                <p:cNvSpPr/>
                <p:nvPr/>
              </p:nvSpPr>
              <p:spPr bwMode="auto">
                <a:xfrm>
                  <a:off x="4622155" y="5740695"/>
                  <a:ext cx="737869" cy="737869"/>
                </a:xfrm>
                <a:custGeom>
                  <a:avLst/>
                  <a:gdLst>
                    <a:gd name="T0" fmla="*/ 32 w 447"/>
                    <a:gd name="T1" fmla="*/ 282 h 447"/>
                    <a:gd name="T2" fmla="*/ 282 w 447"/>
                    <a:gd name="T3" fmla="*/ 414 h 447"/>
                    <a:gd name="T4" fmla="*/ 415 w 447"/>
                    <a:gd name="T5" fmla="*/ 165 h 447"/>
                    <a:gd name="T6" fmla="*/ 165 w 447"/>
                    <a:gd name="T7" fmla="*/ 32 h 447"/>
                    <a:gd name="T8" fmla="*/ 32 w 447"/>
                    <a:gd name="T9" fmla="*/ 282 h 4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7" h="447">
                      <a:moveTo>
                        <a:pt x="32" y="282"/>
                      </a:moveTo>
                      <a:cubicBezTo>
                        <a:pt x="65" y="387"/>
                        <a:pt x="176" y="447"/>
                        <a:pt x="282" y="414"/>
                      </a:cubicBezTo>
                      <a:cubicBezTo>
                        <a:pt x="388" y="382"/>
                        <a:pt x="447" y="270"/>
                        <a:pt x="415" y="165"/>
                      </a:cubicBezTo>
                      <a:cubicBezTo>
                        <a:pt x="383" y="59"/>
                        <a:pt x="271" y="0"/>
                        <a:pt x="165" y="32"/>
                      </a:cubicBezTo>
                      <a:cubicBezTo>
                        <a:pt x="60" y="64"/>
                        <a:pt x="0" y="176"/>
                        <a:pt x="32" y="282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txBody>
                <a:bodyPr vert="horz" wrap="square" lIns="91440" tIns="45720" rIns="91440" bIns="45720" numCol="1" anchor="ctr" anchorCtr="0" compatLnSpc="1"/>
                <a:lstStyle/>
                <a:p>
                  <a:pPr algn="ctr"/>
                  <a:endParaRPr lang="en-US" sz="20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2" name="Freeform 9"/>
                <p:cNvSpPr/>
                <p:nvPr/>
              </p:nvSpPr>
              <p:spPr bwMode="auto">
                <a:xfrm>
                  <a:off x="4742248" y="5860788"/>
                  <a:ext cx="497683" cy="497683"/>
                </a:xfrm>
                <a:custGeom>
                  <a:avLst/>
                  <a:gdLst>
                    <a:gd name="T0" fmla="*/ 22 w 301"/>
                    <a:gd name="T1" fmla="*/ 190 h 301"/>
                    <a:gd name="T2" fmla="*/ 190 w 301"/>
                    <a:gd name="T3" fmla="*/ 279 h 301"/>
                    <a:gd name="T4" fmla="*/ 279 w 301"/>
                    <a:gd name="T5" fmla="*/ 111 h 301"/>
                    <a:gd name="T6" fmla="*/ 111 w 301"/>
                    <a:gd name="T7" fmla="*/ 22 h 301"/>
                    <a:gd name="T8" fmla="*/ 22 w 301"/>
                    <a:gd name="T9" fmla="*/ 190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1" h="301">
                      <a:moveTo>
                        <a:pt x="22" y="190"/>
                      </a:moveTo>
                      <a:cubicBezTo>
                        <a:pt x="44" y="261"/>
                        <a:pt x="119" y="301"/>
                        <a:pt x="190" y="279"/>
                      </a:cubicBezTo>
                      <a:cubicBezTo>
                        <a:pt x="261" y="257"/>
                        <a:pt x="301" y="182"/>
                        <a:pt x="279" y="111"/>
                      </a:cubicBezTo>
                      <a:cubicBezTo>
                        <a:pt x="258" y="40"/>
                        <a:pt x="182" y="0"/>
                        <a:pt x="111" y="22"/>
                      </a:cubicBezTo>
                      <a:cubicBezTo>
                        <a:pt x="40" y="43"/>
                        <a:pt x="0" y="119"/>
                        <a:pt x="22" y="19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ctr" anchorCtr="0" compatLnSpc="1"/>
                <a:lstStyle/>
                <a:p>
                  <a:pPr algn="ctr"/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04</a:t>
                  </a:r>
                </a:p>
              </p:txBody>
            </p:sp>
          </p:grpSp>
          <p:grpSp>
            <p:nvGrpSpPr>
              <p:cNvPr id="173" name="Group 53"/>
              <p:cNvGrpSpPr/>
              <p:nvPr/>
            </p:nvGrpSpPr>
            <p:grpSpPr>
              <a:xfrm>
                <a:off x="5669446" y="3806809"/>
                <a:ext cx="737869" cy="737869"/>
                <a:chOff x="4824294" y="3906842"/>
                <a:chExt cx="737869" cy="737869"/>
              </a:xfrm>
            </p:grpSpPr>
            <p:sp>
              <p:nvSpPr>
                <p:cNvPr id="174" name="Freeform 13"/>
                <p:cNvSpPr/>
                <p:nvPr/>
              </p:nvSpPr>
              <p:spPr bwMode="auto">
                <a:xfrm>
                  <a:off x="4824294" y="3906842"/>
                  <a:ext cx="737869" cy="737869"/>
                </a:xfrm>
                <a:custGeom>
                  <a:avLst/>
                  <a:gdLst>
                    <a:gd name="T0" fmla="*/ 32 w 447"/>
                    <a:gd name="T1" fmla="*/ 282 h 447"/>
                    <a:gd name="T2" fmla="*/ 282 w 447"/>
                    <a:gd name="T3" fmla="*/ 415 h 447"/>
                    <a:gd name="T4" fmla="*/ 414 w 447"/>
                    <a:gd name="T5" fmla="*/ 165 h 447"/>
                    <a:gd name="T6" fmla="*/ 165 w 447"/>
                    <a:gd name="T7" fmla="*/ 33 h 447"/>
                    <a:gd name="T8" fmla="*/ 32 w 447"/>
                    <a:gd name="T9" fmla="*/ 282 h 4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7" h="447">
                      <a:moveTo>
                        <a:pt x="32" y="282"/>
                      </a:moveTo>
                      <a:cubicBezTo>
                        <a:pt x="64" y="388"/>
                        <a:pt x="176" y="447"/>
                        <a:pt x="282" y="415"/>
                      </a:cubicBezTo>
                      <a:cubicBezTo>
                        <a:pt x="387" y="383"/>
                        <a:pt x="447" y="271"/>
                        <a:pt x="414" y="165"/>
                      </a:cubicBezTo>
                      <a:cubicBezTo>
                        <a:pt x="382" y="60"/>
                        <a:pt x="270" y="0"/>
                        <a:pt x="165" y="33"/>
                      </a:cubicBezTo>
                      <a:cubicBezTo>
                        <a:pt x="59" y="65"/>
                        <a:pt x="0" y="177"/>
                        <a:pt x="32" y="282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txBody>
                <a:bodyPr vert="horz" wrap="square" lIns="91440" tIns="45720" rIns="91440" bIns="45720" numCol="1" anchor="ctr" anchorCtr="0" compatLnSpc="1"/>
                <a:lstStyle/>
                <a:p>
                  <a:pPr algn="ctr"/>
                  <a:endParaRPr lang="en-US" sz="20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5" name="Freeform 14"/>
                <p:cNvSpPr/>
                <p:nvPr/>
              </p:nvSpPr>
              <p:spPr bwMode="auto">
                <a:xfrm>
                  <a:off x="4944387" y="4026935"/>
                  <a:ext cx="497683" cy="497683"/>
                </a:xfrm>
                <a:custGeom>
                  <a:avLst/>
                  <a:gdLst>
                    <a:gd name="T0" fmla="*/ 22 w 301"/>
                    <a:gd name="T1" fmla="*/ 190 h 301"/>
                    <a:gd name="T2" fmla="*/ 189 w 301"/>
                    <a:gd name="T3" fmla="*/ 279 h 301"/>
                    <a:gd name="T4" fmla="*/ 279 w 301"/>
                    <a:gd name="T5" fmla="*/ 111 h 301"/>
                    <a:gd name="T6" fmla="*/ 111 w 301"/>
                    <a:gd name="T7" fmla="*/ 22 h 301"/>
                    <a:gd name="T8" fmla="*/ 22 w 301"/>
                    <a:gd name="T9" fmla="*/ 190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1" h="301">
                      <a:moveTo>
                        <a:pt x="22" y="190"/>
                      </a:moveTo>
                      <a:cubicBezTo>
                        <a:pt x="43" y="261"/>
                        <a:pt x="118" y="301"/>
                        <a:pt x="189" y="279"/>
                      </a:cubicBezTo>
                      <a:cubicBezTo>
                        <a:pt x="261" y="258"/>
                        <a:pt x="301" y="183"/>
                        <a:pt x="279" y="111"/>
                      </a:cubicBezTo>
                      <a:cubicBezTo>
                        <a:pt x="257" y="40"/>
                        <a:pt x="182" y="0"/>
                        <a:pt x="111" y="22"/>
                      </a:cubicBezTo>
                      <a:cubicBezTo>
                        <a:pt x="40" y="44"/>
                        <a:pt x="0" y="119"/>
                        <a:pt x="22" y="19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ctr" anchorCtr="0" compatLnSpc="1"/>
                <a:lstStyle/>
                <a:p>
                  <a:pPr algn="ctr"/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03</a:t>
                  </a:r>
                </a:p>
              </p:txBody>
            </p:sp>
          </p:grpSp>
          <p:sp>
            <p:nvSpPr>
              <p:cNvPr id="176" name="Down Arrow 56"/>
              <p:cNvSpPr/>
              <p:nvPr/>
            </p:nvSpPr>
            <p:spPr>
              <a:xfrm rot="2700000">
                <a:off x="7852065" y="3058835"/>
                <a:ext cx="222210" cy="1158495"/>
              </a:xfrm>
              <a:prstGeom prst="downArrow">
                <a:avLst>
                  <a:gd name="adj1" fmla="val 50000"/>
                  <a:gd name="adj2" fmla="val 83333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Down Arrow 57"/>
              <p:cNvSpPr/>
              <p:nvPr/>
            </p:nvSpPr>
            <p:spPr>
              <a:xfrm rot="2700000">
                <a:off x="4174700" y="3943090"/>
                <a:ext cx="222210" cy="1158495"/>
              </a:xfrm>
              <a:prstGeom prst="downArrow">
                <a:avLst>
                  <a:gd name="adj1" fmla="val 50000"/>
                  <a:gd name="adj2" fmla="val 83333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8740955" y="1542485"/>
              <a:ext cx="2671795" cy="824071"/>
              <a:chOff x="2057591" y="1690899"/>
              <a:chExt cx="2671795" cy="824071"/>
            </a:xfrm>
          </p:grpSpPr>
          <p:sp>
            <p:nvSpPr>
              <p:cNvPr id="178" name="矩形 177"/>
              <p:cNvSpPr/>
              <p:nvPr/>
            </p:nvSpPr>
            <p:spPr>
              <a:xfrm>
                <a:off x="2057591" y="1690899"/>
                <a:ext cx="153701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内容</a:t>
                </a:r>
              </a:p>
            </p:txBody>
          </p:sp>
          <p:sp>
            <p:nvSpPr>
              <p:cNvPr id="179" name="TextBox 54"/>
              <p:cNvSpPr txBox="1"/>
              <p:nvPr/>
            </p:nvSpPr>
            <p:spPr>
              <a:xfrm>
                <a:off x="2060157" y="2053305"/>
                <a:ext cx="26692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rPr>
                  <a:t>您的内容打在</a:t>
                </a:r>
                <a:r>
                  <a:rPr lang="zh-CN" alt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rPr>
                  <a:t>这里，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rPr>
                  <a:t>在此框中选择粘贴，并选择只保留文字。</a:t>
                </a:r>
              </a:p>
            </p:txBody>
          </p:sp>
        </p:grpSp>
        <p:grpSp>
          <p:nvGrpSpPr>
            <p:cNvPr id="180" name="组合 179"/>
            <p:cNvGrpSpPr/>
            <p:nvPr/>
          </p:nvGrpSpPr>
          <p:grpSpPr>
            <a:xfrm>
              <a:off x="3035743" y="2327646"/>
              <a:ext cx="2669229" cy="824071"/>
              <a:chOff x="2060157" y="1690899"/>
              <a:chExt cx="2669229" cy="824071"/>
            </a:xfrm>
          </p:grpSpPr>
          <p:sp>
            <p:nvSpPr>
              <p:cNvPr id="181" name="矩形 180"/>
              <p:cNvSpPr/>
              <p:nvPr/>
            </p:nvSpPr>
            <p:spPr>
              <a:xfrm>
                <a:off x="3192373" y="1690899"/>
                <a:ext cx="153701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zh-CN" alt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内容</a:t>
                </a:r>
              </a:p>
            </p:txBody>
          </p:sp>
          <p:sp>
            <p:nvSpPr>
              <p:cNvPr id="182" name="TextBox 54"/>
              <p:cNvSpPr txBox="1"/>
              <p:nvPr/>
            </p:nvSpPr>
            <p:spPr>
              <a:xfrm>
                <a:off x="2060157" y="2053305"/>
                <a:ext cx="26692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rPr>
                  <a:t>您的内容打在</a:t>
                </a:r>
                <a:r>
                  <a:rPr lang="zh-CN" alt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rPr>
                  <a:t>这里，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rPr>
                  <a:t>在此框中选择粘贴，并选择只保留文字。</a:t>
                </a:r>
              </a:p>
            </p:txBody>
          </p:sp>
        </p:grpSp>
        <p:grpSp>
          <p:nvGrpSpPr>
            <p:cNvPr id="183" name="组合 182"/>
            <p:cNvGrpSpPr/>
            <p:nvPr/>
          </p:nvGrpSpPr>
          <p:grpSpPr>
            <a:xfrm>
              <a:off x="6468574" y="3861508"/>
              <a:ext cx="2671795" cy="824071"/>
              <a:chOff x="2057591" y="1690899"/>
              <a:chExt cx="2671795" cy="824071"/>
            </a:xfrm>
          </p:grpSpPr>
          <p:sp>
            <p:nvSpPr>
              <p:cNvPr id="184" name="矩形 183"/>
              <p:cNvSpPr/>
              <p:nvPr/>
            </p:nvSpPr>
            <p:spPr>
              <a:xfrm>
                <a:off x="2057591" y="1690899"/>
                <a:ext cx="153701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内容</a:t>
                </a:r>
              </a:p>
            </p:txBody>
          </p:sp>
          <p:sp>
            <p:nvSpPr>
              <p:cNvPr id="185" name="TextBox 54"/>
              <p:cNvSpPr txBox="1"/>
              <p:nvPr/>
            </p:nvSpPr>
            <p:spPr>
              <a:xfrm>
                <a:off x="2060157" y="2053305"/>
                <a:ext cx="26692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rPr>
                  <a:t>您的内容打在</a:t>
                </a:r>
                <a:r>
                  <a:rPr lang="zh-CN" alt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rPr>
                  <a:t>这里，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rPr>
                  <a:t>在此框中选择粘贴，并选择只保留文字。</a:t>
                </a:r>
              </a:p>
            </p:txBody>
          </p:sp>
        </p:grpSp>
        <p:grpSp>
          <p:nvGrpSpPr>
            <p:cNvPr id="186" name="组合 185"/>
            <p:cNvGrpSpPr/>
            <p:nvPr/>
          </p:nvGrpSpPr>
          <p:grpSpPr>
            <a:xfrm>
              <a:off x="1041873" y="4689116"/>
              <a:ext cx="2669229" cy="824071"/>
              <a:chOff x="2060157" y="1690899"/>
              <a:chExt cx="2669229" cy="824071"/>
            </a:xfrm>
          </p:grpSpPr>
          <p:sp>
            <p:nvSpPr>
              <p:cNvPr id="187" name="矩形 186"/>
              <p:cNvSpPr/>
              <p:nvPr/>
            </p:nvSpPr>
            <p:spPr>
              <a:xfrm>
                <a:off x="3192373" y="1690899"/>
                <a:ext cx="153701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zh-CN" alt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内容</a:t>
                </a:r>
              </a:p>
            </p:txBody>
          </p:sp>
          <p:sp>
            <p:nvSpPr>
              <p:cNvPr id="188" name="TextBox 54"/>
              <p:cNvSpPr txBox="1"/>
              <p:nvPr/>
            </p:nvSpPr>
            <p:spPr>
              <a:xfrm>
                <a:off x="2060157" y="2053305"/>
                <a:ext cx="26692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rPr>
                  <a:t>您的内容打在</a:t>
                </a:r>
                <a:r>
                  <a:rPr lang="zh-CN" alt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rPr>
                  <a:t>这里，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rPr>
                  <a:t>在此框中选择粘贴，并选择只保留文字。</a:t>
                </a:r>
              </a:p>
            </p:txBody>
          </p:sp>
        </p:grpSp>
      </p:grpSp>
      <p:grpSp>
        <p:nvGrpSpPr>
          <p:cNvPr id="189" name="组合 188"/>
          <p:cNvGrpSpPr/>
          <p:nvPr/>
        </p:nvGrpSpPr>
        <p:grpSpPr>
          <a:xfrm>
            <a:off x="5141077" y="4057199"/>
            <a:ext cx="482005" cy="479339"/>
            <a:chOff x="9163142" y="5268919"/>
            <a:chExt cx="574680" cy="571501"/>
          </a:xfrm>
        </p:grpSpPr>
        <p:sp>
          <p:nvSpPr>
            <p:cNvPr id="190" name="Freeform 101"/>
            <p:cNvSpPr>
              <a:spLocks/>
            </p:cNvSpPr>
            <p:nvPr/>
          </p:nvSpPr>
          <p:spPr bwMode="auto">
            <a:xfrm>
              <a:off x="9163142" y="5603882"/>
              <a:ext cx="338141" cy="236538"/>
            </a:xfrm>
            <a:custGeom>
              <a:avLst/>
              <a:gdLst>
                <a:gd name="T0" fmla="*/ 58 w 90"/>
                <a:gd name="T1" fmla="*/ 63 h 63"/>
                <a:gd name="T2" fmla="*/ 0 w 90"/>
                <a:gd name="T3" fmla="*/ 6 h 63"/>
                <a:gd name="T4" fmla="*/ 7 w 90"/>
                <a:gd name="T5" fmla="*/ 0 h 63"/>
                <a:gd name="T6" fmla="*/ 13 w 90"/>
                <a:gd name="T7" fmla="*/ 6 h 63"/>
                <a:gd name="T8" fmla="*/ 58 w 90"/>
                <a:gd name="T9" fmla="*/ 50 h 63"/>
                <a:gd name="T10" fmla="*/ 80 w 90"/>
                <a:gd name="T11" fmla="*/ 44 h 63"/>
                <a:gd name="T12" fmla="*/ 88 w 90"/>
                <a:gd name="T13" fmla="*/ 47 h 63"/>
                <a:gd name="T14" fmla="*/ 86 w 90"/>
                <a:gd name="T15" fmla="*/ 55 h 63"/>
                <a:gd name="T16" fmla="*/ 58 w 90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3">
                  <a:moveTo>
                    <a:pt x="58" y="63"/>
                  </a:moveTo>
                  <a:cubicBezTo>
                    <a:pt x="26" y="63"/>
                    <a:pt x="0" y="37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0" y="0"/>
                    <a:pt x="13" y="2"/>
                    <a:pt x="13" y="6"/>
                  </a:cubicBezTo>
                  <a:cubicBezTo>
                    <a:pt x="13" y="30"/>
                    <a:pt x="33" y="50"/>
                    <a:pt x="58" y="50"/>
                  </a:cubicBezTo>
                  <a:cubicBezTo>
                    <a:pt x="65" y="50"/>
                    <a:pt x="73" y="48"/>
                    <a:pt x="80" y="44"/>
                  </a:cubicBezTo>
                  <a:cubicBezTo>
                    <a:pt x="83" y="43"/>
                    <a:pt x="87" y="44"/>
                    <a:pt x="88" y="47"/>
                  </a:cubicBezTo>
                  <a:cubicBezTo>
                    <a:pt x="90" y="50"/>
                    <a:pt x="89" y="54"/>
                    <a:pt x="86" y="55"/>
                  </a:cubicBezTo>
                  <a:cubicBezTo>
                    <a:pt x="77" y="60"/>
                    <a:pt x="68" y="63"/>
                    <a:pt x="58" y="6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102"/>
            <p:cNvSpPr>
              <a:spLocks/>
            </p:cNvSpPr>
            <p:nvPr/>
          </p:nvSpPr>
          <p:spPr bwMode="auto">
            <a:xfrm>
              <a:off x="9539383" y="5499107"/>
              <a:ext cx="198439" cy="269875"/>
            </a:xfrm>
            <a:custGeom>
              <a:avLst/>
              <a:gdLst>
                <a:gd name="T0" fmla="*/ 7 w 53"/>
                <a:gd name="T1" fmla="*/ 72 h 72"/>
                <a:gd name="T2" fmla="*/ 3 w 53"/>
                <a:gd name="T3" fmla="*/ 70 h 72"/>
                <a:gd name="T4" fmla="*/ 3 w 53"/>
                <a:gd name="T5" fmla="*/ 61 h 72"/>
                <a:gd name="T6" fmla="*/ 39 w 53"/>
                <a:gd name="T7" fmla="*/ 25 h 72"/>
                <a:gd name="T8" fmla="*/ 41 w 53"/>
                <a:gd name="T9" fmla="*/ 21 h 72"/>
                <a:gd name="T10" fmla="*/ 39 w 53"/>
                <a:gd name="T11" fmla="*/ 16 h 72"/>
                <a:gd name="T12" fmla="*/ 30 w 53"/>
                <a:gd name="T13" fmla="*/ 16 h 72"/>
                <a:gd name="T14" fmla="*/ 13 w 53"/>
                <a:gd name="T15" fmla="*/ 33 h 72"/>
                <a:gd name="T16" fmla="*/ 4 w 53"/>
                <a:gd name="T17" fmla="*/ 33 h 72"/>
                <a:gd name="T18" fmla="*/ 4 w 53"/>
                <a:gd name="T19" fmla="*/ 24 h 72"/>
                <a:gd name="T20" fmla="*/ 21 w 53"/>
                <a:gd name="T21" fmla="*/ 7 h 72"/>
                <a:gd name="T22" fmla="*/ 48 w 53"/>
                <a:gd name="T23" fmla="*/ 7 h 72"/>
                <a:gd name="T24" fmla="*/ 53 w 53"/>
                <a:gd name="T25" fmla="*/ 21 h 72"/>
                <a:gd name="T26" fmla="*/ 48 w 53"/>
                <a:gd name="T27" fmla="*/ 34 h 72"/>
                <a:gd name="T28" fmla="*/ 12 w 53"/>
                <a:gd name="T29" fmla="*/ 70 h 72"/>
                <a:gd name="T30" fmla="*/ 7 w 53"/>
                <a:gd name="T3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72">
                  <a:moveTo>
                    <a:pt x="7" y="72"/>
                  </a:moveTo>
                  <a:cubicBezTo>
                    <a:pt x="6" y="72"/>
                    <a:pt x="4" y="71"/>
                    <a:pt x="3" y="70"/>
                  </a:cubicBezTo>
                  <a:cubicBezTo>
                    <a:pt x="0" y="68"/>
                    <a:pt x="0" y="64"/>
                    <a:pt x="3" y="61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cubicBezTo>
                    <a:pt x="36" y="14"/>
                    <a:pt x="32" y="14"/>
                    <a:pt x="30" y="16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0" y="36"/>
                    <a:pt x="6" y="36"/>
                    <a:pt x="4" y="33"/>
                  </a:cubicBezTo>
                  <a:cubicBezTo>
                    <a:pt x="1" y="31"/>
                    <a:pt x="1" y="27"/>
                    <a:pt x="4" y="24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8" y="0"/>
                    <a:pt x="40" y="0"/>
                    <a:pt x="48" y="7"/>
                  </a:cubicBezTo>
                  <a:cubicBezTo>
                    <a:pt x="51" y="11"/>
                    <a:pt x="53" y="16"/>
                    <a:pt x="53" y="21"/>
                  </a:cubicBezTo>
                  <a:cubicBezTo>
                    <a:pt x="53" y="26"/>
                    <a:pt x="51" y="31"/>
                    <a:pt x="48" y="34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1" y="71"/>
                    <a:pt x="9" y="72"/>
                    <a:pt x="7" y="7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103"/>
            <p:cNvSpPr>
              <a:spLocks/>
            </p:cNvSpPr>
            <p:nvPr/>
          </p:nvSpPr>
          <p:spPr bwMode="auto">
            <a:xfrm>
              <a:off x="9452070" y="5268919"/>
              <a:ext cx="142876" cy="357188"/>
            </a:xfrm>
            <a:custGeom>
              <a:avLst/>
              <a:gdLst>
                <a:gd name="T0" fmla="*/ 31 w 38"/>
                <a:gd name="T1" fmla="*/ 95 h 95"/>
                <a:gd name="T2" fmla="*/ 25 w 38"/>
                <a:gd name="T3" fmla="*/ 89 h 95"/>
                <a:gd name="T4" fmla="*/ 25 w 38"/>
                <a:gd name="T5" fmla="*/ 19 h 95"/>
                <a:gd name="T6" fmla="*/ 19 w 38"/>
                <a:gd name="T7" fmla="*/ 12 h 95"/>
                <a:gd name="T8" fmla="*/ 12 w 38"/>
                <a:gd name="T9" fmla="*/ 19 h 95"/>
                <a:gd name="T10" fmla="*/ 12 w 38"/>
                <a:gd name="T11" fmla="*/ 69 h 95"/>
                <a:gd name="T12" fmla="*/ 6 w 38"/>
                <a:gd name="T13" fmla="*/ 76 h 95"/>
                <a:gd name="T14" fmla="*/ 0 w 38"/>
                <a:gd name="T15" fmla="*/ 69 h 95"/>
                <a:gd name="T16" fmla="*/ 0 w 38"/>
                <a:gd name="T17" fmla="*/ 19 h 95"/>
                <a:gd name="T18" fmla="*/ 19 w 38"/>
                <a:gd name="T19" fmla="*/ 0 h 95"/>
                <a:gd name="T20" fmla="*/ 38 w 38"/>
                <a:gd name="T21" fmla="*/ 19 h 95"/>
                <a:gd name="T22" fmla="*/ 38 w 38"/>
                <a:gd name="T23" fmla="*/ 89 h 95"/>
                <a:gd name="T24" fmla="*/ 31 w 38"/>
                <a:gd name="T2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95">
                  <a:moveTo>
                    <a:pt x="31" y="95"/>
                  </a:moveTo>
                  <a:cubicBezTo>
                    <a:pt x="28" y="95"/>
                    <a:pt x="25" y="92"/>
                    <a:pt x="25" y="8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5"/>
                    <a:pt x="22" y="12"/>
                    <a:pt x="19" y="12"/>
                  </a:cubicBezTo>
                  <a:cubicBezTo>
                    <a:pt x="15" y="12"/>
                    <a:pt x="12" y="15"/>
                    <a:pt x="12" y="1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73"/>
                    <a:pt x="9" y="76"/>
                    <a:pt x="6" y="76"/>
                  </a:cubicBezTo>
                  <a:cubicBezTo>
                    <a:pt x="2" y="76"/>
                    <a:pt x="0" y="73"/>
                    <a:pt x="0" y="6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9" y="0"/>
                    <a:pt x="38" y="8"/>
                    <a:pt x="38" y="19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38" y="92"/>
                    <a:pt x="35" y="95"/>
                    <a:pt x="31" y="9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104"/>
            <p:cNvSpPr>
              <a:spLocks/>
            </p:cNvSpPr>
            <p:nvPr/>
          </p:nvSpPr>
          <p:spPr bwMode="auto">
            <a:xfrm>
              <a:off x="9163142" y="5483232"/>
              <a:ext cx="142876" cy="165100"/>
            </a:xfrm>
            <a:custGeom>
              <a:avLst/>
              <a:gdLst>
                <a:gd name="T0" fmla="*/ 7 w 38"/>
                <a:gd name="T1" fmla="*/ 44 h 44"/>
                <a:gd name="T2" fmla="*/ 0 w 38"/>
                <a:gd name="T3" fmla="*/ 38 h 44"/>
                <a:gd name="T4" fmla="*/ 0 w 38"/>
                <a:gd name="T5" fmla="*/ 19 h 44"/>
                <a:gd name="T6" fmla="*/ 19 w 38"/>
                <a:gd name="T7" fmla="*/ 0 h 44"/>
                <a:gd name="T8" fmla="*/ 38 w 38"/>
                <a:gd name="T9" fmla="*/ 19 h 44"/>
                <a:gd name="T10" fmla="*/ 32 w 38"/>
                <a:gd name="T11" fmla="*/ 25 h 44"/>
                <a:gd name="T12" fmla="*/ 26 w 38"/>
                <a:gd name="T13" fmla="*/ 19 h 44"/>
                <a:gd name="T14" fmla="*/ 19 w 38"/>
                <a:gd name="T15" fmla="*/ 12 h 44"/>
                <a:gd name="T16" fmla="*/ 13 w 38"/>
                <a:gd name="T17" fmla="*/ 19 h 44"/>
                <a:gd name="T18" fmla="*/ 13 w 38"/>
                <a:gd name="T19" fmla="*/ 38 h 44"/>
                <a:gd name="T20" fmla="*/ 7 w 38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44">
                  <a:moveTo>
                    <a:pt x="7" y="44"/>
                  </a:moveTo>
                  <a:cubicBezTo>
                    <a:pt x="3" y="44"/>
                    <a:pt x="0" y="41"/>
                    <a:pt x="0" y="3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ubicBezTo>
                    <a:pt x="38" y="22"/>
                    <a:pt x="36" y="25"/>
                    <a:pt x="32" y="25"/>
                  </a:cubicBezTo>
                  <a:cubicBezTo>
                    <a:pt x="29" y="25"/>
                    <a:pt x="26" y="22"/>
                    <a:pt x="26" y="19"/>
                  </a:cubicBezTo>
                  <a:cubicBezTo>
                    <a:pt x="26" y="15"/>
                    <a:pt x="23" y="12"/>
                    <a:pt x="19" y="12"/>
                  </a:cubicBezTo>
                  <a:cubicBezTo>
                    <a:pt x="16" y="12"/>
                    <a:pt x="13" y="15"/>
                    <a:pt x="13" y="19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41"/>
                    <a:pt x="10" y="44"/>
                    <a:pt x="7" y="4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105"/>
            <p:cNvSpPr>
              <a:spLocks/>
            </p:cNvSpPr>
            <p:nvPr/>
          </p:nvSpPr>
          <p:spPr bwMode="auto">
            <a:xfrm>
              <a:off x="9261568" y="5457831"/>
              <a:ext cx="141289" cy="119063"/>
            </a:xfrm>
            <a:custGeom>
              <a:avLst/>
              <a:gdLst>
                <a:gd name="T0" fmla="*/ 6 w 38"/>
                <a:gd name="T1" fmla="*/ 32 h 32"/>
                <a:gd name="T2" fmla="*/ 0 w 38"/>
                <a:gd name="T3" fmla="*/ 26 h 32"/>
                <a:gd name="T4" fmla="*/ 0 w 38"/>
                <a:gd name="T5" fmla="*/ 19 h 32"/>
                <a:gd name="T6" fmla="*/ 19 w 38"/>
                <a:gd name="T7" fmla="*/ 0 h 32"/>
                <a:gd name="T8" fmla="*/ 38 w 38"/>
                <a:gd name="T9" fmla="*/ 19 h 32"/>
                <a:gd name="T10" fmla="*/ 32 w 38"/>
                <a:gd name="T11" fmla="*/ 26 h 32"/>
                <a:gd name="T12" fmla="*/ 25 w 38"/>
                <a:gd name="T13" fmla="*/ 19 h 32"/>
                <a:gd name="T14" fmla="*/ 19 w 38"/>
                <a:gd name="T15" fmla="*/ 13 h 32"/>
                <a:gd name="T16" fmla="*/ 12 w 38"/>
                <a:gd name="T17" fmla="*/ 19 h 32"/>
                <a:gd name="T18" fmla="*/ 12 w 38"/>
                <a:gd name="T19" fmla="*/ 26 h 32"/>
                <a:gd name="T20" fmla="*/ 6 w 38"/>
                <a:gd name="T2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32">
                  <a:moveTo>
                    <a:pt x="6" y="32"/>
                  </a:moveTo>
                  <a:cubicBezTo>
                    <a:pt x="3" y="32"/>
                    <a:pt x="0" y="29"/>
                    <a:pt x="0" y="2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9" y="0"/>
                    <a:pt x="38" y="9"/>
                    <a:pt x="38" y="19"/>
                  </a:cubicBezTo>
                  <a:cubicBezTo>
                    <a:pt x="38" y="23"/>
                    <a:pt x="35" y="26"/>
                    <a:pt x="32" y="26"/>
                  </a:cubicBezTo>
                  <a:cubicBezTo>
                    <a:pt x="28" y="26"/>
                    <a:pt x="25" y="23"/>
                    <a:pt x="25" y="19"/>
                  </a:cubicBezTo>
                  <a:cubicBezTo>
                    <a:pt x="25" y="16"/>
                    <a:pt x="22" y="13"/>
                    <a:pt x="19" y="13"/>
                  </a:cubicBezTo>
                  <a:cubicBezTo>
                    <a:pt x="15" y="13"/>
                    <a:pt x="12" y="16"/>
                    <a:pt x="12" y="19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9"/>
                    <a:pt x="10" y="32"/>
                    <a:pt x="6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106"/>
            <p:cNvSpPr>
              <a:spLocks/>
            </p:cNvSpPr>
            <p:nvPr/>
          </p:nvSpPr>
          <p:spPr bwMode="auto">
            <a:xfrm>
              <a:off x="9355231" y="5434019"/>
              <a:ext cx="142876" cy="120650"/>
            </a:xfrm>
            <a:custGeom>
              <a:avLst/>
              <a:gdLst>
                <a:gd name="T0" fmla="*/ 7 w 38"/>
                <a:gd name="T1" fmla="*/ 32 h 32"/>
                <a:gd name="T2" fmla="*/ 0 w 38"/>
                <a:gd name="T3" fmla="*/ 25 h 32"/>
                <a:gd name="T4" fmla="*/ 0 w 38"/>
                <a:gd name="T5" fmla="*/ 19 h 32"/>
                <a:gd name="T6" fmla="*/ 19 w 38"/>
                <a:gd name="T7" fmla="*/ 0 h 32"/>
                <a:gd name="T8" fmla="*/ 38 w 38"/>
                <a:gd name="T9" fmla="*/ 19 h 32"/>
                <a:gd name="T10" fmla="*/ 32 w 38"/>
                <a:gd name="T11" fmla="*/ 25 h 32"/>
                <a:gd name="T12" fmla="*/ 26 w 38"/>
                <a:gd name="T13" fmla="*/ 19 h 32"/>
                <a:gd name="T14" fmla="*/ 19 w 38"/>
                <a:gd name="T15" fmla="*/ 13 h 32"/>
                <a:gd name="T16" fmla="*/ 13 w 38"/>
                <a:gd name="T17" fmla="*/ 19 h 32"/>
                <a:gd name="T18" fmla="*/ 13 w 38"/>
                <a:gd name="T19" fmla="*/ 25 h 32"/>
                <a:gd name="T20" fmla="*/ 7 w 38"/>
                <a:gd name="T2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32">
                  <a:moveTo>
                    <a:pt x="7" y="32"/>
                  </a:moveTo>
                  <a:cubicBezTo>
                    <a:pt x="3" y="32"/>
                    <a:pt x="0" y="29"/>
                    <a:pt x="0" y="2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30" y="0"/>
                    <a:pt x="38" y="9"/>
                    <a:pt x="38" y="19"/>
                  </a:cubicBezTo>
                  <a:cubicBezTo>
                    <a:pt x="38" y="23"/>
                    <a:pt x="35" y="25"/>
                    <a:pt x="32" y="25"/>
                  </a:cubicBezTo>
                  <a:cubicBezTo>
                    <a:pt x="28" y="25"/>
                    <a:pt x="26" y="23"/>
                    <a:pt x="26" y="19"/>
                  </a:cubicBezTo>
                  <a:cubicBezTo>
                    <a:pt x="26" y="16"/>
                    <a:pt x="23" y="13"/>
                    <a:pt x="19" y="13"/>
                  </a:cubicBezTo>
                  <a:cubicBezTo>
                    <a:pt x="16" y="13"/>
                    <a:pt x="13" y="16"/>
                    <a:pt x="13" y="19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9"/>
                    <a:pt x="10" y="32"/>
                    <a:pt x="7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96" name="组合 195"/>
          <p:cNvGrpSpPr/>
          <p:nvPr/>
        </p:nvGrpSpPr>
        <p:grpSpPr>
          <a:xfrm>
            <a:off x="4056478" y="5111530"/>
            <a:ext cx="480674" cy="440725"/>
            <a:chOff x="3806864" y="5351469"/>
            <a:chExt cx="573093" cy="525463"/>
          </a:xfrm>
        </p:grpSpPr>
        <p:sp>
          <p:nvSpPr>
            <p:cNvPr id="197" name="Freeform 107"/>
            <p:cNvSpPr>
              <a:spLocks/>
            </p:cNvSpPr>
            <p:nvPr/>
          </p:nvSpPr>
          <p:spPr bwMode="auto">
            <a:xfrm>
              <a:off x="3806864" y="5351469"/>
              <a:ext cx="573093" cy="428626"/>
            </a:xfrm>
            <a:custGeom>
              <a:avLst/>
              <a:gdLst>
                <a:gd name="T0" fmla="*/ 124 w 153"/>
                <a:gd name="T1" fmla="*/ 114 h 114"/>
                <a:gd name="T2" fmla="*/ 101 w 153"/>
                <a:gd name="T3" fmla="*/ 114 h 114"/>
                <a:gd name="T4" fmla="*/ 94 w 153"/>
                <a:gd name="T5" fmla="*/ 108 h 114"/>
                <a:gd name="T6" fmla="*/ 101 w 153"/>
                <a:gd name="T7" fmla="*/ 101 h 114"/>
                <a:gd name="T8" fmla="*/ 124 w 153"/>
                <a:gd name="T9" fmla="*/ 101 h 114"/>
                <a:gd name="T10" fmla="*/ 126 w 153"/>
                <a:gd name="T11" fmla="*/ 101 h 114"/>
                <a:gd name="T12" fmla="*/ 140 w 153"/>
                <a:gd name="T13" fmla="*/ 86 h 114"/>
                <a:gd name="T14" fmla="*/ 133 w 153"/>
                <a:gd name="T15" fmla="*/ 72 h 114"/>
                <a:gd name="T16" fmla="*/ 128 w 153"/>
                <a:gd name="T17" fmla="*/ 61 h 114"/>
                <a:gd name="T18" fmla="*/ 99 w 153"/>
                <a:gd name="T19" fmla="*/ 21 h 114"/>
                <a:gd name="T20" fmla="*/ 45 w 153"/>
                <a:gd name="T21" fmla="*/ 46 h 114"/>
                <a:gd name="T22" fmla="*/ 39 w 153"/>
                <a:gd name="T23" fmla="*/ 51 h 114"/>
                <a:gd name="T24" fmla="*/ 20 w 153"/>
                <a:gd name="T25" fmla="*/ 59 h 114"/>
                <a:gd name="T26" fmla="*/ 13 w 153"/>
                <a:gd name="T27" fmla="*/ 79 h 114"/>
                <a:gd name="T28" fmla="*/ 40 w 153"/>
                <a:gd name="T29" fmla="*/ 101 h 114"/>
                <a:gd name="T30" fmla="*/ 76 w 153"/>
                <a:gd name="T31" fmla="*/ 101 h 114"/>
                <a:gd name="T32" fmla="*/ 82 w 153"/>
                <a:gd name="T33" fmla="*/ 108 h 114"/>
                <a:gd name="T34" fmla="*/ 76 w 153"/>
                <a:gd name="T35" fmla="*/ 114 h 114"/>
                <a:gd name="T36" fmla="*/ 40 w 153"/>
                <a:gd name="T37" fmla="*/ 114 h 114"/>
                <a:gd name="T38" fmla="*/ 1 w 153"/>
                <a:gd name="T39" fmla="*/ 80 h 114"/>
                <a:gd name="T40" fmla="*/ 10 w 153"/>
                <a:gd name="T41" fmla="*/ 50 h 114"/>
                <a:gd name="T42" fmla="*/ 34 w 153"/>
                <a:gd name="T43" fmla="*/ 38 h 114"/>
                <a:gd name="T44" fmla="*/ 103 w 153"/>
                <a:gd name="T45" fmla="*/ 9 h 114"/>
                <a:gd name="T46" fmla="*/ 140 w 153"/>
                <a:gd name="T47" fmla="*/ 61 h 114"/>
                <a:gd name="T48" fmla="*/ 140 w 153"/>
                <a:gd name="T49" fmla="*/ 62 h 114"/>
                <a:gd name="T50" fmla="*/ 153 w 153"/>
                <a:gd name="T51" fmla="*/ 86 h 114"/>
                <a:gd name="T52" fmla="*/ 128 w 153"/>
                <a:gd name="T53" fmla="*/ 114 h 114"/>
                <a:gd name="T54" fmla="*/ 124 w 153"/>
                <a:gd name="T5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3" h="114">
                  <a:moveTo>
                    <a:pt x="124" y="114"/>
                  </a:moveTo>
                  <a:cubicBezTo>
                    <a:pt x="101" y="114"/>
                    <a:pt x="101" y="114"/>
                    <a:pt x="101" y="114"/>
                  </a:cubicBezTo>
                  <a:cubicBezTo>
                    <a:pt x="97" y="114"/>
                    <a:pt x="94" y="111"/>
                    <a:pt x="94" y="108"/>
                  </a:cubicBezTo>
                  <a:cubicBezTo>
                    <a:pt x="94" y="104"/>
                    <a:pt x="97" y="101"/>
                    <a:pt x="101" y="101"/>
                  </a:cubicBezTo>
                  <a:cubicBezTo>
                    <a:pt x="124" y="101"/>
                    <a:pt x="124" y="101"/>
                    <a:pt x="124" y="101"/>
                  </a:cubicBezTo>
                  <a:cubicBezTo>
                    <a:pt x="125" y="101"/>
                    <a:pt x="126" y="101"/>
                    <a:pt x="126" y="101"/>
                  </a:cubicBezTo>
                  <a:cubicBezTo>
                    <a:pt x="134" y="100"/>
                    <a:pt x="140" y="93"/>
                    <a:pt x="140" y="86"/>
                  </a:cubicBezTo>
                  <a:cubicBezTo>
                    <a:pt x="140" y="80"/>
                    <a:pt x="138" y="75"/>
                    <a:pt x="133" y="72"/>
                  </a:cubicBezTo>
                  <a:cubicBezTo>
                    <a:pt x="130" y="70"/>
                    <a:pt x="127" y="66"/>
                    <a:pt x="128" y="61"/>
                  </a:cubicBezTo>
                  <a:cubicBezTo>
                    <a:pt x="128" y="42"/>
                    <a:pt x="116" y="26"/>
                    <a:pt x="99" y="21"/>
                  </a:cubicBezTo>
                  <a:cubicBezTo>
                    <a:pt x="77" y="14"/>
                    <a:pt x="52" y="26"/>
                    <a:pt x="45" y="46"/>
                  </a:cubicBezTo>
                  <a:cubicBezTo>
                    <a:pt x="44" y="49"/>
                    <a:pt x="41" y="51"/>
                    <a:pt x="39" y="51"/>
                  </a:cubicBezTo>
                  <a:cubicBezTo>
                    <a:pt x="31" y="51"/>
                    <a:pt x="25" y="54"/>
                    <a:pt x="20" y="59"/>
                  </a:cubicBezTo>
                  <a:cubicBezTo>
                    <a:pt x="15" y="64"/>
                    <a:pt x="13" y="71"/>
                    <a:pt x="13" y="79"/>
                  </a:cubicBezTo>
                  <a:cubicBezTo>
                    <a:pt x="15" y="91"/>
                    <a:pt x="26" y="101"/>
                    <a:pt x="40" y="101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79" y="101"/>
                    <a:pt x="82" y="104"/>
                    <a:pt x="82" y="108"/>
                  </a:cubicBezTo>
                  <a:cubicBezTo>
                    <a:pt x="82" y="111"/>
                    <a:pt x="79" y="114"/>
                    <a:pt x="76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20" y="114"/>
                    <a:pt x="3" y="99"/>
                    <a:pt x="1" y="80"/>
                  </a:cubicBezTo>
                  <a:cubicBezTo>
                    <a:pt x="0" y="69"/>
                    <a:pt x="3" y="58"/>
                    <a:pt x="10" y="50"/>
                  </a:cubicBezTo>
                  <a:cubicBezTo>
                    <a:pt x="17" y="44"/>
                    <a:pt x="25" y="39"/>
                    <a:pt x="34" y="38"/>
                  </a:cubicBezTo>
                  <a:cubicBezTo>
                    <a:pt x="45" y="14"/>
                    <a:pt x="76" y="0"/>
                    <a:pt x="103" y="9"/>
                  </a:cubicBezTo>
                  <a:cubicBezTo>
                    <a:pt x="126" y="16"/>
                    <a:pt x="141" y="37"/>
                    <a:pt x="140" y="61"/>
                  </a:cubicBezTo>
                  <a:cubicBezTo>
                    <a:pt x="140" y="61"/>
                    <a:pt x="140" y="62"/>
                    <a:pt x="140" y="62"/>
                  </a:cubicBezTo>
                  <a:cubicBezTo>
                    <a:pt x="148" y="67"/>
                    <a:pt x="153" y="76"/>
                    <a:pt x="153" y="86"/>
                  </a:cubicBezTo>
                  <a:cubicBezTo>
                    <a:pt x="153" y="100"/>
                    <a:pt x="142" y="112"/>
                    <a:pt x="128" y="114"/>
                  </a:cubicBezTo>
                  <a:cubicBezTo>
                    <a:pt x="127" y="114"/>
                    <a:pt x="126" y="114"/>
                    <a:pt x="124" y="11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108"/>
            <p:cNvSpPr>
              <a:spLocks/>
            </p:cNvSpPr>
            <p:nvPr/>
          </p:nvSpPr>
          <p:spPr bwMode="auto">
            <a:xfrm>
              <a:off x="4068804" y="5565782"/>
              <a:ext cx="49213" cy="311150"/>
            </a:xfrm>
            <a:custGeom>
              <a:avLst/>
              <a:gdLst>
                <a:gd name="T0" fmla="*/ 7 w 13"/>
                <a:gd name="T1" fmla="*/ 83 h 83"/>
                <a:gd name="T2" fmla="*/ 0 w 13"/>
                <a:gd name="T3" fmla="*/ 76 h 83"/>
                <a:gd name="T4" fmla="*/ 0 w 13"/>
                <a:gd name="T5" fmla="*/ 6 h 83"/>
                <a:gd name="T6" fmla="*/ 7 w 13"/>
                <a:gd name="T7" fmla="*/ 0 h 83"/>
                <a:gd name="T8" fmla="*/ 13 w 13"/>
                <a:gd name="T9" fmla="*/ 6 h 83"/>
                <a:gd name="T10" fmla="*/ 13 w 13"/>
                <a:gd name="T11" fmla="*/ 76 h 83"/>
                <a:gd name="T12" fmla="*/ 7 w 13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3">
                  <a:moveTo>
                    <a:pt x="7" y="83"/>
                  </a:moveTo>
                  <a:cubicBezTo>
                    <a:pt x="3" y="83"/>
                    <a:pt x="0" y="80"/>
                    <a:pt x="0" y="7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80"/>
                    <a:pt x="10" y="83"/>
                    <a:pt x="7" y="8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109"/>
            <p:cNvSpPr>
              <a:spLocks/>
            </p:cNvSpPr>
            <p:nvPr/>
          </p:nvSpPr>
          <p:spPr bwMode="auto">
            <a:xfrm>
              <a:off x="3971965" y="5532444"/>
              <a:ext cx="242890" cy="157163"/>
            </a:xfrm>
            <a:custGeom>
              <a:avLst/>
              <a:gdLst>
                <a:gd name="T0" fmla="*/ 58 w 65"/>
                <a:gd name="T1" fmla="*/ 41 h 42"/>
                <a:gd name="T2" fmla="*/ 53 w 65"/>
                <a:gd name="T3" fmla="*/ 38 h 42"/>
                <a:gd name="T4" fmla="*/ 33 w 65"/>
                <a:gd name="T5" fmla="*/ 13 h 42"/>
                <a:gd name="T6" fmla="*/ 12 w 65"/>
                <a:gd name="T7" fmla="*/ 38 h 42"/>
                <a:gd name="T8" fmla="*/ 3 w 65"/>
                <a:gd name="T9" fmla="*/ 39 h 42"/>
                <a:gd name="T10" fmla="*/ 2 w 65"/>
                <a:gd name="T11" fmla="*/ 30 h 42"/>
                <a:gd name="T12" fmla="*/ 23 w 65"/>
                <a:gd name="T13" fmla="*/ 5 h 42"/>
                <a:gd name="T14" fmla="*/ 33 w 65"/>
                <a:gd name="T15" fmla="*/ 0 h 42"/>
                <a:gd name="T16" fmla="*/ 33 w 65"/>
                <a:gd name="T17" fmla="*/ 0 h 42"/>
                <a:gd name="T18" fmla="*/ 43 w 65"/>
                <a:gd name="T19" fmla="*/ 5 h 42"/>
                <a:gd name="T20" fmla="*/ 63 w 65"/>
                <a:gd name="T21" fmla="*/ 30 h 42"/>
                <a:gd name="T22" fmla="*/ 62 w 65"/>
                <a:gd name="T23" fmla="*/ 39 h 42"/>
                <a:gd name="T24" fmla="*/ 58 w 65"/>
                <a:gd name="T25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42">
                  <a:moveTo>
                    <a:pt x="58" y="41"/>
                  </a:moveTo>
                  <a:cubicBezTo>
                    <a:pt x="56" y="41"/>
                    <a:pt x="54" y="40"/>
                    <a:pt x="53" y="38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0" y="41"/>
                    <a:pt x="6" y="42"/>
                    <a:pt x="3" y="39"/>
                  </a:cubicBezTo>
                  <a:cubicBezTo>
                    <a:pt x="1" y="37"/>
                    <a:pt x="0" y="33"/>
                    <a:pt x="2" y="3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5" y="2"/>
                    <a:pt x="29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2"/>
                    <a:pt x="43" y="5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5" y="33"/>
                    <a:pt x="65" y="37"/>
                    <a:pt x="62" y="39"/>
                  </a:cubicBezTo>
                  <a:cubicBezTo>
                    <a:pt x="61" y="40"/>
                    <a:pt x="60" y="41"/>
                    <a:pt x="58" y="4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00" name="组合 199"/>
          <p:cNvGrpSpPr/>
          <p:nvPr/>
        </p:nvGrpSpPr>
        <p:grpSpPr>
          <a:xfrm>
            <a:off x="7332971" y="1951796"/>
            <a:ext cx="479338" cy="459366"/>
            <a:chOff x="10142538" y="4241800"/>
            <a:chExt cx="571500" cy="547688"/>
          </a:xfrm>
        </p:grpSpPr>
        <p:sp>
          <p:nvSpPr>
            <p:cNvPr id="201" name="Freeform 231"/>
            <p:cNvSpPr>
              <a:spLocks/>
            </p:cNvSpPr>
            <p:nvPr/>
          </p:nvSpPr>
          <p:spPr bwMode="auto">
            <a:xfrm>
              <a:off x="10142538" y="4338638"/>
              <a:ext cx="571500" cy="450850"/>
            </a:xfrm>
            <a:custGeom>
              <a:avLst/>
              <a:gdLst>
                <a:gd name="T0" fmla="*/ 133 w 152"/>
                <a:gd name="T1" fmla="*/ 120 h 120"/>
                <a:gd name="T2" fmla="*/ 19 w 152"/>
                <a:gd name="T3" fmla="*/ 120 h 120"/>
                <a:gd name="T4" fmla="*/ 0 w 152"/>
                <a:gd name="T5" fmla="*/ 101 h 120"/>
                <a:gd name="T6" fmla="*/ 6 w 152"/>
                <a:gd name="T7" fmla="*/ 95 h 120"/>
                <a:gd name="T8" fmla="*/ 13 w 152"/>
                <a:gd name="T9" fmla="*/ 101 h 120"/>
                <a:gd name="T10" fmla="*/ 19 w 152"/>
                <a:gd name="T11" fmla="*/ 108 h 120"/>
                <a:gd name="T12" fmla="*/ 133 w 152"/>
                <a:gd name="T13" fmla="*/ 108 h 120"/>
                <a:gd name="T14" fmla="*/ 140 w 152"/>
                <a:gd name="T15" fmla="*/ 101 h 120"/>
                <a:gd name="T16" fmla="*/ 140 w 152"/>
                <a:gd name="T17" fmla="*/ 19 h 120"/>
                <a:gd name="T18" fmla="*/ 133 w 152"/>
                <a:gd name="T19" fmla="*/ 12 h 120"/>
                <a:gd name="T20" fmla="*/ 19 w 152"/>
                <a:gd name="T21" fmla="*/ 12 h 120"/>
                <a:gd name="T22" fmla="*/ 13 w 152"/>
                <a:gd name="T23" fmla="*/ 19 h 120"/>
                <a:gd name="T24" fmla="*/ 13 w 152"/>
                <a:gd name="T25" fmla="*/ 70 h 120"/>
                <a:gd name="T26" fmla="*/ 6 w 152"/>
                <a:gd name="T27" fmla="*/ 77 h 120"/>
                <a:gd name="T28" fmla="*/ 0 w 152"/>
                <a:gd name="T29" fmla="*/ 70 h 120"/>
                <a:gd name="T30" fmla="*/ 0 w 152"/>
                <a:gd name="T31" fmla="*/ 19 h 120"/>
                <a:gd name="T32" fmla="*/ 19 w 152"/>
                <a:gd name="T33" fmla="*/ 0 h 120"/>
                <a:gd name="T34" fmla="*/ 133 w 152"/>
                <a:gd name="T35" fmla="*/ 0 h 120"/>
                <a:gd name="T36" fmla="*/ 152 w 152"/>
                <a:gd name="T37" fmla="*/ 19 h 120"/>
                <a:gd name="T38" fmla="*/ 152 w 152"/>
                <a:gd name="T39" fmla="*/ 101 h 120"/>
                <a:gd name="T40" fmla="*/ 133 w 152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120">
                  <a:moveTo>
                    <a:pt x="133" y="120"/>
                  </a:moveTo>
                  <a:cubicBezTo>
                    <a:pt x="19" y="120"/>
                    <a:pt x="19" y="120"/>
                    <a:pt x="19" y="120"/>
                  </a:cubicBezTo>
                  <a:cubicBezTo>
                    <a:pt x="8" y="120"/>
                    <a:pt x="0" y="112"/>
                    <a:pt x="0" y="101"/>
                  </a:cubicBezTo>
                  <a:cubicBezTo>
                    <a:pt x="0" y="98"/>
                    <a:pt x="3" y="95"/>
                    <a:pt x="6" y="95"/>
                  </a:cubicBezTo>
                  <a:cubicBezTo>
                    <a:pt x="10" y="95"/>
                    <a:pt x="13" y="98"/>
                    <a:pt x="13" y="101"/>
                  </a:cubicBezTo>
                  <a:cubicBezTo>
                    <a:pt x="13" y="105"/>
                    <a:pt x="15" y="108"/>
                    <a:pt x="19" y="108"/>
                  </a:cubicBezTo>
                  <a:cubicBezTo>
                    <a:pt x="133" y="108"/>
                    <a:pt x="133" y="108"/>
                    <a:pt x="133" y="108"/>
                  </a:cubicBezTo>
                  <a:cubicBezTo>
                    <a:pt x="137" y="108"/>
                    <a:pt x="140" y="105"/>
                    <a:pt x="140" y="101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0" y="15"/>
                    <a:pt x="137" y="12"/>
                    <a:pt x="133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5" y="12"/>
                    <a:pt x="13" y="15"/>
                    <a:pt x="13" y="1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4"/>
                    <a:pt x="10" y="77"/>
                    <a:pt x="6" y="77"/>
                  </a:cubicBezTo>
                  <a:cubicBezTo>
                    <a:pt x="3" y="77"/>
                    <a:pt x="0" y="74"/>
                    <a:pt x="0" y="7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44" y="0"/>
                    <a:pt x="152" y="8"/>
                    <a:pt x="152" y="19"/>
                  </a:cubicBezTo>
                  <a:cubicBezTo>
                    <a:pt x="152" y="101"/>
                    <a:pt x="152" y="101"/>
                    <a:pt x="152" y="101"/>
                  </a:cubicBezTo>
                  <a:cubicBezTo>
                    <a:pt x="152" y="112"/>
                    <a:pt x="144" y="120"/>
                    <a:pt x="133" y="12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232"/>
            <p:cNvSpPr>
              <a:spLocks/>
            </p:cNvSpPr>
            <p:nvPr/>
          </p:nvSpPr>
          <p:spPr bwMode="auto">
            <a:xfrm>
              <a:off x="10164763" y="4459288"/>
              <a:ext cx="455613" cy="44450"/>
            </a:xfrm>
            <a:custGeom>
              <a:avLst/>
              <a:gdLst>
                <a:gd name="T0" fmla="*/ 115 w 121"/>
                <a:gd name="T1" fmla="*/ 12 h 12"/>
                <a:gd name="T2" fmla="*/ 7 w 121"/>
                <a:gd name="T3" fmla="*/ 12 h 12"/>
                <a:gd name="T4" fmla="*/ 0 w 121"/>
                <a:gd name="T5" fmla="*/ 6 h 12"/>
                <a:gd name="T6" fmla="*/ 7 w 121"/>
                <a:gd name="T7" fmla="*/ 0 h 12"/>
                <a:gd name="T8" fmla="*/ 115 w 121"/>
                <a:gd name="T9" fmla="*/ 0 h 12"/>
                <a:gd name="T10" fmla="*/ 121 w 121"/>
                <a:gd name="T11" fmla="*/ 6 h 12"/>
                <a:gd name="T12" fmla="*/ 115 w 12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2">
                  <a:moveTo>
                    <a:pt x="115" y="12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8" y="0"/>
                    <a:pt x="121" y="2"/>
                    <a:pt x="121" y="6"/>
                  </a:cubicBezTo>
                  <a:cubicBezTo>
                    <a:pt x="121" y="9"/>
                    <a:pt x="118" y="12"/>
                    <a:pt x="115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233"/>
            <p:cNvSpPr>
              <a:spLocks/>
            </p:cNvSpPr>
            <p:nvPr/>
          </p:nvSpPr>
          <p:spPr bwMode="auto">
            <a:xfrm>
              <a:off x="10285413" y="4241800"/>
              <a:ext cx="285750" cy="190500"/>
            </a:xfrm>
            <a:custGeom>
              <a:avLst/>
              <a:gdLst>
                <a:gd name="T0" fmla="*/ 70 w 76"/>
                <a:gd name="T1" fmla="*/ 51 h 51"/>
                <a:gd name="T2" fmla="*/ 64 w 76"/>
                <a:gd name="T3" fmla="*/ 45 h 51"/>
                <a:gd name="T4" fmla="*/ 64 w 76"/>
                <a:gd name="T5" fmla="*/ 19 h 51"/>
                <a:gd name="T6" fmla="*/ 57 w 76"/>
                <a:gd name="T7" fmla="*/ 13 h 51"/>
                <a:gd name="T8" fmla="*/ 19 w 76"/>
                <a:gd name="T9" fmla="*/ 13 h 51"/>
                <a:gd name="T10" fmla="*/ 13 w 76"/>
                <a:gd name="T11" fmla="*/ 19 h 51"/>
                <a:gd name="T12" fmla="*/ 13 w 76"/>
                <a:gd name="T13" fmla="*/ 45 h 51"/>
                <a:gd name="T14" fmla="*/ 6 w 76"/>
                <a:gd name="T15" fmla="*/ 51 h 51"/>
                <a:gd name="T16" fmla="*/ 0 w 76"/>
                <a:gd name="T17" fmla="*/ 45 h 51"/>
                <a:gd name="T18" fmla="*/ 0 w 76"/>
                <a:gd name="T19" fmla="*/ 19 h 51"/>
                <a:gd name="T20" fmla="*/ 19 w 76"/>
                <a:gd name="T21" fmla="*/ 0 h 51"/>
                <a:gd name="T22" fmla="*/ 57 w 76"/>
                <a:gd name="T23" fmla="*/ 0 h 51"/>
                <a:gd name="T24" fmla="*/ 76 w 76"/>
                <a:gd name="T25" fmla="*/ 19 h 51"/>
                <a:gd name="T26" fmla="*/ 76 w 76"/>
                <a:gd name="T27" fmla="*/ 45 h 51"/>
                <a:gd name="T28" fmla="*/ 70 w 76"/>
                <a:gd name="T2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1">
                  <a:moveTo>
                    <a:pt x="70" y="51"/>
                  </a:moveTo>
                  <a:cubicBezTo>
                    <a:pt x="66" y="51"/>
                    <a:pt x="64" y="48"/>
                    <a:pt x="64" y="45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16"/>
                    <a:pt x="61" y="13"/>
                    <a:pt x="57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6" y="13"/>
                    <a:pt x="13" y="16"/>
                    <a:pt x="13" y="19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8"/>
                    <a:pt x="10" y="51"/>
                    <a:pt x="6" y="51"/>
                  </a:cubicBezTo>
                  <a:cubicBezTo>
                    <a:pt x="3" y="51"/>
                    <a:pt x="0" y="48"/>
                    <a:pt x="0" y="4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8" y="0"/>
                    <a:pt x="76" y="9"/>
                    <a:pt x="76" y="19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8"/>
                    <a:pt x="73" y="51"/>
                    <a:pt x="70" y="5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04" name="组合 203"/>
          <p:cNvGrpSpPr/>
          <p:nvPr/>
        </p:nvGrpSpPr>
        <p:grpSpPr>
          <a:xfrm>
            <a:off x="6205501" y="2997116"/>
            <a:ext cx="500642" cy="459366"/>
            <a:chOff x="10106025" y="5221288"/>
            <a:chExt cx="596900" cy="547688"/>
          </a:xfrm>
        </p:grpSpPr>
        <p:sp>
          <p:nvSpPr>
            <p:cNvPr id="205" name="Freeform 237"/>
            <p:cNvSpPr>
              <a:spLocks/>
            </p:cNvSpPr>
            <p:nvPr/>
          </p:nvSpPr>
          <p:spPr bwMode="auto">
            <a:xfrm>
              <a:off x="10307638" y="5576888"/>
              <a:ext cx="192088" cy="192088"/>
            </a:xfrm>
            <a:custGeom>
              <a:avLst/>
              <a:gdLst>
                <a:gd name="T0" fmla="*/ 26 w 51"/>
                <a:gd name="T1" fmla="*/ 51 h 51"/>
                <a:gd name="T2" fmla="*/ 0 w 51"/>
                <a:gd name="T3" fmla="*/ 26 h 51"/>
                <a:gd name="T4" fmla="*/ 26 w 51"/>
                <a:gd name="T5" fmla="*/ 0 h 51"/>
                <a:gd name="T6" fmla="*/ 32 w 51"/>
                <a:gd name="T7" fmla="*/ 7 h 51"/>
                <a:gd name="T8" fmla="*/ 26 w 51"/>
                <a:gd name="T9" fmla="*/ 13 h 51"/>
                <a:gd name="T10" fmla="*/ 13 w 51"/>
                <a:gd name="T11" fmla="*/ 26 h 51"/>
                <a:gd name="T12" fmla="*/ 26 w 51"/>
                <a:gd name="T13" fmla="*/ 38 h 51"/>
                <a:gd name="T14" fmla="*/ 38 w 51"/>
                <a:gd name="T15" fmla="*/ 26 h 51"/>
                <a:gd name="T16" fmla="*/ 45 w 51"/>
                <a:gd name="T17" fmla="*/ 19 h 51"/>
                <a:gd name="T18" fmla="*/ 51 w 51"/>
                <a:gd name="T19" fmla="*/ 26 h 51"/>
                <a:gd name="T20" fmla="*/ 26 w 51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1"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9" y="0"/>
                    <a:pt x="32" y="3"/>
                    <a:pt x="32" y="7"/>
                  </a:cubicBezTo>
                  <a:cubicBezTo>
                    <a:pt x="32" y="10"/>
                    <a:pt x="29" y="13"/>
                    <a:pt x="26" y="13"/>
                  </a:cubicBezTo>
                  <a:cubicBezTo>
                    <a:pt x="19" y="13"/>
                    <a:pt x="13" y="19"/>
                    <a:pt x="13" y="26"/>
                  </a:cubicBezTo>
                  <a:cubicBezTo>
                    <a:pt x="13" y="33"/>
                    <a:pt x="19" y="38"/>
                    <a:pt x="26" y="38"/>
                  </a:cubicBezTo>
                  <a:cubicBezTo>
                    <a:pt x="33" y="38"/>
                    <a:pt x="38" y="33"/>
                    <a:pt x="38" y="26"/>
                  </a:cubicBezTo>
                  <a:cubicBezTo>
                    <a:pt x="38" y="22"/>
                    <a:pt x="41" y="19"/>
                    <a:pt x="45" y="19"/>
                  </a:cubicBezTo>
                  <a:cubicBezTo>
                    <a:pt x="48" y="19"/>
                    <a:pt x="51" y="22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238"/>
            <p:cNvSpPr>
              <a:spLocks/>
            </p:cNvSpPr>
            <p:nvPr/>
          </p:nvSpPr>
          <p:spPr bwMode="auto">
            <a:xfrm>
              <a:off x="10240963" y="5457825"/>
              <a:ext cx="325438" cy="107950"/>
            </a:xfrm>
            <a:custGeom>
              <a:avLst/>
              <a:gdLst>
                <a:gd name="T0" fmla="*/ 80 w 87"/>
                <a:gd name="T1" fmla="*/ 29 h 29"/>
                <a:gd name="T2" fmla="*/ 76 w 87"/>
                <a:gd name="T3" fmla="*/ 27 h 29"/>
                <a:gd name="T4" fmla="*/ 44 w 87"/>
                <a:gd name="T5" fmla="*/ 13 h 29"/>
                <a:gd name="T6" fmla="*/ 12 w 87"/>
                <a:gd name="T7" fmla="*/ 27 h 29"/>
                <a:gd name="T8" fmla="*/ 3 w 87"/>
                <a:gd name="T9" fmla="*/ 27 h 29"/>
                <a:gd name="T10" fmla="*/ 3 w 87"/>
                <a:gd name="T11" fmla="*/ 18 h 29"/>
                <a:gd name="T12" fmla="*/ 44 w 87"/>
                <a:gd name="T13" fmla="*/ 0 h 29"/>
                <a:gd name="T14" fmla="*/ 85 w 87"/>
                <a:gd name="T15" fmla="*/ 18 h 29"/>
                <a:gd name="T16" fmla="*/ 85 w 87"/>
                <a:gd name="T17" fmla="*/ 27 h 29"/>
                <a:gd name="T18" fmla="*/ 80 w 87"/>
                <a:gd name="T1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29">
                  <a:moveTo>
                    <a:pt x="80" y="29"/>
                  </a:moveTo>
                  <a:cubicBezTo>
                    <a:pt x="79" y="29"/>
                    <a:pt x="77" y="28"/>
                    <a:pt x="76" y="27"/>
                  </a:cubicBezTo>
                  <a:cubicBezTo>
                    <a:pt x="67" y="18"/>
                    <a:pt x="56" y="13"/>
                    <a:pt x="44" y="13"/>
                  </a:cubicBezTo>
                  <a:cubicBezTo>
                    <a:pt x="32" y="13"/>
                    <a:pt x="20" y="18"/>
                    <a:pt x="12" y="27"/>
                  </a:cubicBezTo>
                  <a:cubicBezTo>
                    <a:pt x="9" y="29"/>
                    <a:pt x="5" y="29"/>
                    <a:pt x="3" y="27"/>
                  </a:cubicBezTo>
                  <a:cubicBezTo>
                    <a:pt x="0" y="24"/>
                    <a:pt x="0" y="20"/>
                    <a:pt x="3" y="18"/>
                  </a:cubicBezTo>
                  <a:cubicBezTo>
                    <a:pt x="14" y="7"/>
                    <a:pt x="28" y="0"/>
                    <a:pt x="44" y="0"/>
                  </a:cubicBezTo>
                  <a:cubicBezTo>
                    <a:pt x="59" y="0"/>
                    <a:pt x="74" y="7"/>
                    <a:pt x="85" y="18"/>
                  </a:cubicBezTo>
                  <a:cubicBezTo>
                    <a:pt x="87" y="20"/>
                    <a:pt x="87" y="24"/>
                    <a:pt x="85" y="27"/>
                  </a:cubicBezTo>
                  <a:cubicBezTo>
                    <a:pt x="83" y="28"/>
                    <a:pt x="82" y="29"/>
                    <a:pt x="80" y="2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239"/>
            <p:cNvSpPr>
              <a:spLocks/>
            </p:cNvSpPr>
            <p:nvPr/>
          </p:nvSpPr>
          <p:spPr bwMode="auto">
            <a:xfrm>
              <a:off x="10172700" y="5340350"/>
              <a:ext cx="461963" cy="128588"/>
            </a:xfrm>
            <a:custGeom>
              <a:avLst/>
              <a:gdLst>
                <a:gd name="T0" fmla="*/ 116 w 123"/>
                <a:gd name="T1" fmla="*/ 33 h 34"/>
                <a:gd name="T2" fmla="*/ 112 w 123"/>
                <a:gd name="T3" fmla="*/ 31 h 34"/>
                <a:gd name="T4" fmla="*/ 62 w 123"/>
                <a:gd name="T5" fmla="*/ 12 h 34"/>
                <a:gd name="T6" fmla="*/ 12 w 123"/>
                <a:gd name="T7" fmla="*/ 31 h 34"/>
                <a:gd name="T8" fmla="*/ 3 w 123"/>
                <a:gd name="T9" fmla="*/ 31 h 34"/>
                <a:gd name="T10" fmla="*/ 3 w 123"/>
                <a:gd name="T11" fmla="*/ 22 h 34"/>
                <a:gd name="T12" fmla="*/ 62 w 123"/>
                <a:gd name="T13" fmla="*/ 0 h 34"/>
                <a:gd name="T14" fmla="*/ 120 w 123"/>
                <a:gd name="T15" fmla="*/ 22 h 34"/>
                <a:gd name="T16" fmla="*/ 121 w 123"/>
                <a:gd name="T17" fmla="*/ 31 h 34"/>
                <a:gd name="T18" fmla="*/ 116 w 123"/>
                <a:gd name="T1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34">
                  <a:moveTo>
                    <a:pt x="116" y="33"/>
                  </a:moveTo>
                  <a:cubicBezTo>
                    <a:pt x="115" y="33"/>
                    <a:pt x="113" y="32"/>
                    <a:pt x="112" y="31"/>
                  </a:cubicBezTo>
                  <a:cubicBezTo>
                    <a:pt x="98" y="19"/>
                    <a:pt x="80" y="12"/>
                    <a:pt x="62" y="12"/>
                  </a:cubicBezTo>
                  <a:cubicBezTo>
                    <a:pt x="43" y="12"/>
                    <a:pt x="25" y="19"/>
                    <a:pt x="12" y="31"/>
                  </a:cubicBezTo>
                  <a:cubicBezTo>
                    <a:pt x="9" y="34"/>
                    <a:pt x="5" y="33"/>
                    <a:pt x="3" y="31"/>
                  </a:cubicBezTo>
                  <a:cubicBezTo>
                    <a:pt x="0" y="28"/>
                    <a:pt x="1" y="24"/>
                    <a:pt x="3" y="22"/>
                  </a:cubicBezTo>
                  <a:cubicBezTo>
                    <a:pt x="19" y="7"/>
                    <a:pt x="40" y="0"/>
                    <a:pt x="62" y="0"/>
                  </a:cubicBezTo>
                  <a:cubicBezTo>
                    <a:pt x="83" y="0"/>
                    <a:pt x="104" y="7"/>
                    <a:pt x="120" y="22"/>
                  </a:cubicBezTo>
                  <a:cubicBezTo>
                    <a:pt x="123" y="24"/>
                    <a:pt x="123" y="28"/>
                    <a:pt x="121" y="31"/>
                  </a:cubicBezTo>
                  <a:cubicBezTo>
                    <a:pt x="120" y="32"/>
                    <a:pt x="118" y="33"/>
                    <a:pt x="116" y="3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240"/>
            <p:cNvSpPr>
              <a:spLocks/>
            </p:cNvSpPr>
            <p:nvPr/>
          </p:nvSpPr>
          <p:spPr bwMode="auto">
            <a:xfrm>
              <a:off x="10106025" y="5221288"/>
              <a:ext cx="596900" cy="146050"/>
            </a:xfrm>
            <a:custGeom>
              <a:avLst/>
              <a:gdLst>
                <a:gd name="T0" fmla="*/ 152 w 159"/>
                <a:gd name="T1" fmla="*/ 38 h 39"/>
                <a:gd name="T2" fmla="*/ 148 w 159"/>
                <a:gd name="T3" fmla="*/ 37 h 39"/>
                <a:gd name="T4" fmla="*/ 80 w 159"/>
                <a:gd name="T5" fmla="*/ 13 h 39"/>
                <a:gd name="T6" fmla="*/ 12 w 159"/>
                <a:gd name="T7" fmla="*/ 37 h 39"/>
                <a:gd name="T8" fmla="*/ 3 w 159"/>
                <a:gd name="T9" fmla="*/ 36 h 39"/>
                <a:gd name="T10" fmla="*/ 4 w 159"/>
                <a:gd name="T11" fmla="*/ 27 h 39"/>
                <a:gd name="T12" fmla="*/ 80 w 159"/>
                <a:gd name="T13" fmla="*/ 0 h 39"/>
                <a:gd name="T14" fmla="*/ 156 w 159"/>
                <a:gd name="T15" fmla="*/ 27 h 39"/>
                <a:gd name="T16" fmla="*/ 157 w 159"/>
                <a:gd name="T17" fmla="*/ 36 h 39"/>
                <a:gd name="T18" fmla="*/ 152 w 159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9" h="39">
                  <a:moveTo>
                    <a:pt x="152" y="38"/>
                  </a:moveTo>
                  <a:cubicBezTo>
                    <a:pt x="151" y="38"/>
                    <a:pt x="149" y="38"/>
                    <a:pt x="148" y="37"/>
                  </a:cubicBezTo>
                  <a:cubicBezTo>
                    <a:pt x="129" y="21"/>
                    <a:pt x="104" y="13"/>
                    <a:pt x="80" y="13"/>
                  </a:cubicBezTo>
                  <a:cubicBezTo>
                    <a:pt x="55" y="13"/>
                    <a:pt x="31" y="21"/>
                    <a:pt x="12" y="37"/>
                  </a:cubicBezTo>
                  <a:cubicBezTo>
                    <a:pt x="9" y="39"/>
                    <a:pt x="5" y="39"/>
                    <a:pt x="3" y="36"/>
                  </a:cubicBezTo>
                  <a:cubicBezTo>
                    <a:pt x="0" y="33"/>
                    <a:pt x="1" y="29"/>
                    <a:pt x="4" y="27"/>
                  </a:cubicBezTo>
                  <a:cubicBezTo>
                    <a:pt x="25" y="9"/>
                    <a:pt x="52" y="0"/>
                    <a:pt x="80" y="0"/>
                  </a:cubicBezTo>
                  <a:cubicBezTo>
                    <a:pt x="107" y="0"/>
                    <a:pt x="134" y="9"/>
                    <a:pt x="156" y="27"/>
                  </a:cubicBezTo>
                  <a:cubicBezTo>
                    <a:pt x="159" y="29"/>
                    <a:pt x="159" y="33"/>
                    <a:pt x="157" y="36"/>
                  </a:cubicBezTo>
                  <a:cubicBezTo>
                    <a:pt x="156" y="37"/>
                    <a:pt x="154" y="38"/>
                    <a:pt x="152" y="3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836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348</Words>
  <Application>Microsoft Office PowerPoint</Application>
  <PresentationFormat>宽屏</PresentationFormat>
  <Paragraphs>76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方正兰亭细黑_GBK_M</vt:lpstr>
      <vt:lpstr>宋体</vt:lpstr>
      <vt:lpstr>微软雅黑</vt:lpstr>
      <vt:lpstr>Arial</vt:lpstr>
      <vt:lpstr>Calibri</vt:lpstr>
      <vt:lpstr>Calibri Light</vt:lpstr>
      <vt:lpstr>Roboto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Lenovo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47</cp:revision>
  <dcterms:created xsi:type="dcterms:W3CDTF">2018-03-27T14:12:09Z</dcterms:created>
  <dcterms:modified xsi:type="dcterms:W3CDTF">2018-03-28T06:05:00Z</dcterms:modified>
</cp:coreProperties>
</file>