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等线" panose="02010600030101010101" pitchFamily="2" charset="-122"/>
      <p:regular r:id="rId17"/>
      <p:bold r:id="rId18"/>
    </p:embeddedFont>
    <p:embeddedFont>
      <p:font typeface="等线 Light" panose="02010600030101010101" pitchFamily="2" charset="-122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A5A5A5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England</c:v>
                </c:pt>
                <c:pt idx="1">
                  <c:v>Germany</c:v>
                </c:pt>
                <c:pt idx="2">
                  <c:v>Norway</c:v>
                </c:pt>
                <c:pt idx="3">
                  <c:v>Denmark</c:v>
                </c:pt>
                <c:pt idx="4">
                  <c:v>France</c:v>
                </c:pt>
                <c:pt idx="5">
                  <c:v>Spain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20000</c:v>
                </c:pt>
                <c:pt idx="1">
                  <c:v>12000</c:v>
                </c:pt>
                <c:pt idx="2">
                  <c:v>15000</c:v>
                </c:pt>
                <c:pt idx="3">
                  <c:v>18000</c:v>
                </c:pt>
                <c:pt idx="4">
                  <c:v>17000</c:v>
                </c:pt>
                <c:pt idx="5">
                  <c:v>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6-4D27-9BEE-F6E4E3FF8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England</c:v>
                </c:pt>
                <c:pt idx="1">
                  <c:v>Germany</c:v>
                </c:pt>
                <c:pt idx="2">
                  <c:v>Norway</c:v>
                </c:pt>
                <c:pt idx="3">
                  <c:v>Denmark</c:v>
                </c:pt>
                <c:pt idx="4">
                  <c:v>France</c:v>
                </c:pt>
                <c:pt idx="5">
                  <c:v>Spain</c:v>
                </c:pt>
              </c:strCache>
            </c:strRef>
          </c:cat>
          <c:val>
            <c:numRef>
              <c:f>Sheet1!$C$2:$C$7</c:f>
              <c:numCache>
                <c:formatCode>"$"#,##0</c:formatCode>
                <c:ptCount val="6"/>
                <c:pt idx="0">
                  <c:v>30000</c:v>
                </c:pt>
                <c:pt idx="1">
                  <c:v>33000</c:v>
                </c:pt>
                <c:pt idx="2">
                  <c:v>39000</c:v>
                </c:pt>
                <c:pt idx="3">
                  <c:v>66000</c:v>
                </c:pt>
                <c:pt idx="4">
                  <c:v>55000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6-4D27-9BEE-F6E4E3FF8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England</c:v>
                </c:pt>
                <c:pt idx="1">
                  <c:v>Germany</c:v>
                </c:pt>
                <c:pt idx="2">
                  <c:v>Norway</c:v>
                </c:pt>
                <c:pt idx="3">
                  <c:v>Denmark</c:v>
                </c:pt>
                <c:pt idx="4">
                  <c:v>France</c:v>
                </c:pt>
                <c:pt idx="5">
                  <c:v>Spain</c:v>
                </c:pt>
              </c:strCache>
            </c:strRef>
          </c:cat>
          <c:val>
            <c:numRef>
              <c:f>Sheet1!$D$2:$D$7</c:f>
              <c:numCache>
                <c:formatCode>"$"#,##0</c:formatCode>
                <c:ptCount val="6"/>
                <c:pt idx="0">
                  <c:v>45000</c:v>
                </c:pt>
                <c:pt idx="1">
                  <c:v>23000</c:v>
                </c:pt>
                <c:pt idx="2">
                  <c:v>25000</c:v>
                </c:pt>
                <c:pt idx="3">
                  <c:v>29000</c:v>
                </c:pt>
                <c:pt idx="4">
                  <c:v>47000</c:v>
                </c:pt>
                <c:pt idx="5">
                  <c:v>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6-4D27-9BEE-F6E4E3FF8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664224"/>
        <c:axId val="403664616"/>
      </c:barChart>
      <c:catAx>
        <c:axId val="4036642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03664616"/>
        <c:crosses val="autoZero"/>
        <c:auto val="1"/>
        <c:lblAlgn val="ctr"/>
        <c:lblOffset val="100"/>
        <c:noMultiLvlLbl val="0"/>
      </c:catAx>
      <c:valAx>
        <c:axId val="403664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40366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8D448-D11C-4DE7-BED0-8DBF9E11B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9DDBAF-144F-4AB1-8DAB-A6CB1B586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207EB4-FCA6-4D9B-9336-7D7A249F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487865-AE7E-4CF4-9FD6-A664B6BB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EFDB9F-4837-46C3-AFBA-B007A7F4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59C3E-B6B2-495A-A3CC-BA06E2BE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AE1DA5-654B-4C86-9219-6D3F03165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D48648-F6FB-4DBC-9B9C-370DBE54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1B3CDC-0CAB-41BC-81D8-18309D20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29E70-01B7-4C99-885B-AFB2F925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37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771610-848E-433B-82AE-46004C8DD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141B05-902D-4A97-8D87-8BA685048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DD68E3-3229-4B5E-B2D3-9F0F8945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E031F-57DB-4844-AEF6-6FA0B34C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9B4B02-ADBD-4337-946D-0078165E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91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ADE3-987F-43C4-9495-3DE764A2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354CF-2F54-474C-BB75-2CB9145B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7BF3CD-A521-4E92-ACA5-02F3BD4A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32B1A-4FB9-4BF5-A4E2-4EC91B08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BD263-E8F4-4559-A8D4-8048267A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08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39EA1-ECE1-43D1-85EF-D0EA90BC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3F5345-FF17-4200-A16D-D748B9B8A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420FF-5C62-4390-9790-5773EE1C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AC233-4DAB-4670-AD66-734327E7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05EE4-55BC-4862-B32E-DD353EFB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4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F0790-0150-4DB3-825D-76C48818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BFFA80-7FEE-4C4E-B529-36855E10C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EA2C4D-1B22-4CA1-9FBE-04D79BE1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4BBADA-E000-414D-B855-1AD37F7E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FAF9C0-AD9A-4EE0-A4CC-7A086148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25F6D4-E0E6-46CB-A48A-5DFCDFB8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3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00DBE-9137-46CB-8390-87D4D312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9E72AB-D5CF-424C-A79D-F945CE74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B91FF4-1EBD-46C7-BF1F-08D44038B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63FF98-2998-409E-87DB-F429FB177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F6A066-40E3-4E2D-ADAF-15EB7941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336661-A0F7-467C-91E8-8D16BE8C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E07662-8454-447B-A4FB-70AC6C1F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D219D3-C839-4DF6-8CBE-FDC1BE12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2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0D50B-308A-4823-93F3-14B9CED4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55BA9A-6FAA-419C-AA4E-A257676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74F401-C13F-4A34-BC37-7A35532F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6FCD4A-0817-4095-B3B9-727109AA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96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2889C9-EBC0-4208-BE18-A6EC671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6B01DD-D35F-499D-871D-88E16FA6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6AF2FB-8530-4B3C-BB27-B99A0FA5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45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E62F5-9AF3-4F8C-8F44-81FABF0B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9A104E-B827-4C63-951B-AE063373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9352B4-7DCB-4484-AC14-E32563017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4D07CF-3D0D-4F82-9E32-05CCACF2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F06005-3111-4270-A0F6-3E268EB2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DFFB72-8F94-4C45-8237-6774DCC4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3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3B266-4ABE-464C-97BF-ABEB55BC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0CB1CC-6511-4A0E-A0F3-D90318D4C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D19D9-314B-4969-95B6-3C7EB4CBD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C12A42-098C-4B7B-941E-E3662FF2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86DA40-50AE-407A-A7A9-7FD345A4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8BFB2E-BA9B-4EA4-B017-94A91694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416FB7-1D36-495B-935E-3ED7E3E2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6EB7AB-0371-4D5A-A41A-C938E254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654B44-43B4-4DE8-BCF1-C6D86A8A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F832-474C-4F95-AD43-060AEA220103}" type="datetimeFigureOut">
              <a:rPr lang="zh-CN" altLang="en-US" smtClean="0"/>
              <a:t>2020/1/6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15186-8A81-4203-B53C-ACDEAE1EF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DF3C1F-8D04-469C-8900-7AF90BE93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B404-ACD2-442A-AD49-C0B443FF883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50C461-72CB-4D02-AE92-AB9EE8C126D6}"/>
              </a:ext>
            </a:extLst>
          </p:cNvPr>
          <p:cNvGrpSpPr/>
          <p:nvPr userDrawn="1"/>
        </p:nvGrpSpPr>
        <p:grpSpPr>
          <a:xfrm>
            <a:off x="3885919" y="-29107"/>
            <a:ext cx="4420162" cy="563213"/>
            <a:chOff x="3885919" y="-29107"/>
            <a:chExt cx="4420162" cy="56321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64E9EA8-87F0-4E38-9801-08DF14C76201}"/>
                </a:ext>
              </a:extLst>
            </p:cNvPr>
            <p:cNvSpPr/>
            <p:nvPr/>
          </p:nvSpPr>
          <p:spPr>
            <a:xfrm>
              <a:off x="3885919" y="-29107"/>
              <a:ext cx="4420162" cy="563213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12B6E7E-5C6E-42B0-8E5E-EAEA0D04AEF2}"/>
                </a:ext>
              </a:extLst>
            </p:cNvPr>
            <p:cNvSpPr txBox="1"/>
            <p:nvPr/>
          </p:nvSpPr>
          <p:spPr>
            <a:xfrm>
              <a:off x="4191000" y="21667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可视化图表合集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3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F1201B-BCA1-43C5-992A-DFDF6C635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/>
        </p:blipFill>
        <p:spPr>
          <a:xfrm>
            <a:off x="0" y="0"/>
            <a:ext cx="12221213" cy="6858000"/>
          </a:xfrm>
          <a:prstGeom prst="rect">
            <a:avLst/>
          </a:prstGeom>
        </p:spPr>
      </p:pic>
      <p:sp>
        <p:nvSpPr>
          <p:cNvPr id="6" name="TextBox 34">
            <a:extLst>
              <a:ext uri="{FF2B5EF4-FFF2-40B4-BE49-F238E27FC236}">
                <a16:creationId xmlns:a16="http://schemas.microsoft.com/office/drawing/2014/main" id="{5F05838A-79FA-4900-A1B8-6BF5F60C0823}"/>
              </a:ext>
            </a:extLst>
          </p:cNvPr>
          <p:cNvSpPr txBox="1"/>
          <p:nvPr/>
        </p:nvSpPr>
        <p:spPr>
          <a:xfrm>
            <a:off x="792397" y="4329125"/>
            <a:ext cx="789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可视化图表合集</a:t>
            </a:r>
            <a:endParaRPr lang="en-US" sz="80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5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48">
            <a:extLst>
              <a:ext uri="{FF2B5EF4-FFF2-40B4-BE49-F238E27FC236}">
                <a16:creationId xmlns:a16="http://schemas.microsoft.com/office/drawing/2014/main" id="{3EF184C1-5278-43DA-8FF8-9864C93F0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284336"/>
              </p:ext>
            </p:extLst>
          </p:nvPr>
        </p:nvGraphicFramePr>
        <p:xfrm>
          <a:off x="634992" y="1842914"/>
          <a:ext cx="6998864" cy="317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DC7283-5B8F-4C83-AB16-3F0BA4890482}"/>
              </a:ext>
            </a:extLst>
          </p:cNvPr>
          <p:cNvGrpSpPr/>
          <p:nvPr/>
        </p:nvGrpSpPr>
        <p:grpSpPr>
          <a:xfrm>
            <a:off x="8375981" y="1657957"/>
            <a:ext cx="2491845" cy="4234815"/>
            <a:chOff x="8849438" y="1450456"/>
            <a:chExt cx="2491845" cy="4234815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C01A3DEE-41E9-43DD-B26B-10E8A627CFCA}"/>
                </a:ext>
              </a:extLst>
            </p:cNvPr>
            <p:cNvSpPr txBox="1"/>
            <p:nvPr/>
          </p:nvSpPr>
          <p:spPr>
            <a:xfrm>
              <a:off x="8849438" y="1450456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E49539A7-79BA-43CF-B703-25A640524487}"/>
                </a:ext>
              </a:extLst>
            </p:cNvPr>
            <p:cNvSpPr txBox="1"/>
            <p:nvPr/>
          </p:nvSpPr>
          <p:spPr>
            <a:xfrm>
              <a:off x="8849438" y="1814625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54E1C849-F0CE-41A6-B7D9-0F1994401231}"/>
                </a:ext>
              </a:extLst>
            </p:cNvPr>
            <p:cNvSpPr txBox="1"/>
            <p:nvPr/>
          </p:nvSpPr>
          <p:spPr>
            <a:xfrm>
              <a:off x="8849438" y="4213106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7A8429FE-4C76-4551-9C5D-405B96F86DC4}"/>
                </a:ext>
              </a:extLst>
            </p:cNvPr>
            <p:cNvSpPr txBox="1"/>
            <p:nvPr/>
          </p:nvSpPr>
          <p:spPr>
            <a:xfrm>
              <a:off x="8849438" y="4577275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29" name="TextBox 34">
            <a:extLst>
              <a:ext uri="{FF2B5EF4-FFF2-40B4-BE49-F238E27FC236}">
                <a16:creationId xmlns:a16="http://schemas.microsoft.com/office/drawing/2014/main" id="{49E7BC32-A71E-4F36-876B-C9AA5805AA1B}"/>
              </a:ext>
            </a:extLst>
          </p:cNvPr>
          <p:cNvSpPr txBox="1"/>
          <p:nvPr/>
        </p:nvSpPr>
        <p:spPr>
          <a:xfrm>
            <a:off x="1037146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105BB225-0B8C-4BEE-8E30-B33423AE54E2}"/>
              </a:ext>
            </a:extLst>
          </p:cNvPr>
          <p:cNvSpPr txBox="1"/>
          <p:nvPr/>
        </p:nvSpPr>
        <p:spPr>
          <a:xfrm>
            <a:off x="2173219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BA1272C7-AC2D-476C-999F-A534F80D20F5}"/>
              </a:ext>
            </a:extLst>
          </p:cNvPr>
          <p:cNvSpPr txBox="1"/>
          <p:nvPr/>
        </p:nvSpPr>
        <p:spPr>
          <a:xfrm>
            <a:off x="3309292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FB64BED2-1B2B-47A1-8758-197C4CCD69CF}"/>
              </a:ext>
            </a:extLst>
          </p:cNvPr>
          <p:cNvSpPr txBox="1"/>
          <p:nvPr/>
        </p:nvSpPr>
        <p:spPr>
          <a:xfrm>
            <a:off x="4419535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EB94DD2F-F99D-4ECD-9F6C-59CDE889BD33}"/>
              </a:ext>
            </a:extLst>
          </p:cNvPr>
          <p:cNvSpPr txBox="1"/>
          <p:nvPr/>
        </p:nvSpPr>
        <p:spPr>
          <a:xfrm>
            <a:off x="5521944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05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394E3245-4C48-43BC-9A93-083A08E8894C}"/>
              </a:ext>
            </a:extLst>
          </p:cNvPr>
          <p:cNvSpPr txBox="1"/>
          <p:nvPr/>
        </p:nvSpPr>
        <p:spPr>
          <a:xfrm>
            <a:off x="6661934" y="5015087"/>
            <a:ext cx="57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06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79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74C731FA-9DA8-447A-A1A0-43909ECF29BD}"/>
              </a:ext>
            </a:extLst>
          </p:cNvPr>
          <p:cNvSpPr/>
          <p:nvPr/>
        </p:nvSpPr>
        <p:spPr>
          <a:xfrm>
            <a:off x="941081" y="3391744"/>
            <a:ext cx="10415016" cy="9418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B5EE291-047B-49B0-83FC-7D425532BF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9092" y="2480476"/>
            <a:ext cx="10420350" cy="2767905"/>
            <a:chOff x="0" y="1140"/>
            <a:chExt cx="7680" cy="204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260F1E2-6AEE-48B3-9FEB-4C6A4B8175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140"/>
              <a:ext cx="76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1550CF1-72B3-4653-A5EE-3A7EE2959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604"/>
              <a:ext cx="1118" cy="1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A341224-2E58-4799-B532-5BC5C4BED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672"/>
              <a:ext cx="980" cy="9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C607FB4-876F-48DB-9642-06F5BECE1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604"/>
              <a:ext cx="1118" cy="1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EB43491E-0CF0-4640-A486-90B51268E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672"/>
              <a:ext cx="980" cy="980"/>
            </a:xfrm>
            <a:prstGeom prst="ellipse">
              <a:avLst/>
            </a:prstGeom>
            <a:solidFill>
              <a:srgbClr val="FBC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041FAED-8803-46B7-9689-0B3A64F07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1672"/>
              <a:ext cx="980" cy="9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3677E832-FAC6-4266-B763-33F397FD5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1604"/>
              <a:ext cx="1118" cy="1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645F5F88-2F7E-459F-BEA8-E51FAEDD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672"/>
              <a:ext cx="981" cy="98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42852816-FECC-4EB6-9B97-EDF38A3D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" y="1604"/>
              <a:ext cx="1118" cy="1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A6D41B4A-2FC3-43A7-AD69-B42B81C3A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" y="1672"/>
              <a:ext cx="980" cy="980"/>
            </a:xfrm>
            <a:prstGeom prst="ellipse">
              <a:avLst/>
            </a:prstGeom>
            <a:solidFill>
              <a:srgbClr val="E23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36012CCB-2B17-4B3E-B537-857206EE4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" y="1672"/>
              <a:ext cx="980" cy="98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D061DFEA-A674-455C-92A4-F680A8DA0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" y="1604"/>
              <a:ext cx="1118" cy="11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sx="106000" sy="106000" algn="ctr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B3FF9346-2EC0-45E0-8833-328B64BFC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1672"/>
              <a:ext cx="980" cy="98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任意多边形: 形状 71">
            <a:extLst>
              <a:ext uri="{FF2B5EF4-FFF2-40B4-BE49-F238E27FC236}">
                <a16:creationId xmlns:a16="http://schemas.microsoft.com/office/drawing/2014/main" id="{75939AB5-6040-41B5-9AE3-74C97C09FF74}"/>
              </a:ext>
            </a:extLst>
          </p:cNvPr>
          <p:cNvSpPr/>
          <p:nvPr/>
        </p:nvSpPr>
        <p:spPr>
          <a:xfrm rot="5400000">
            <a:off x="10213729" y="3727268"/>
            <a:ext cx="201168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任意多边形: 形状 71">
            <a:extLst>
              <a:ext uri="{FF2B5EF4-FFF2-40B4-BE49-F238E27FC236}">
                <a16:creationId xmlns:a16="http://schemas.microsoft.com/office/drawing/2014/main" id="{89FD0F9D-F077-427C-860B-C1D59FEEB1B8}"/>
              </a:ext>
            </a:extLst>
          </p:cNvPr>
          <p:cNvSpPr/>
          <p:nvPr/>
        </p:nvSpPr>
        <p:spPr>
          <a:xfrm rot="16200000">
            <a:off x="69056" y="3727268"/>
            <a:ext cx="201168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2D3D6C80-0000-4807-B5EB-E7DB8BDAE28A}"/>
              </a:ext>
            </a:extLst>
          </p:cNvPr>
          <p:cNvSpPr txBox="1"/>
          <p:nvPr/>
        </p:nvSpPr>
        <p:spPr>
          <a:xfrm>
            <a:off x="2114406" y="3539494"/>
            <a:ext cx="145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36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2018</a:t>
            </a:r>
            <a:endParaRPr lang="en-US" sz="3600" b="1" kern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65E9443E-FDF9-42BD-8147-617A26A972F9}"/>
              </a:ext>
            </a:extLst>
          </p:cNvPr>
          <p:cNvSpPr txBox="1"/>
          <p:nvPr/>
        </p:nvSpPr>
        <p:spPr>
          <a:xfrm>
            <a:off x="4362012" y="3539494"/>
            <a:ext cx="145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36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2019</a:t>
            </a:r>
            <a:endParaRPr lang="en-US" sz="3600" b="1" kern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20B6D57C-3FB9-4C85-AF33-91D94EAF3BF5}"/>
              </a:ext>
            </a:extLst>
          </p:cNvPr>
          <p:cNvSpPr txBox="1"/>
          <p:nvPr/>
        </p:nvSpPr>
        <p:spPr>
          <a:xfrm>
            <a:off x="6620877" y="3539494"/>
            <a:ext cx="145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36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2020</a:t>
            </a:r>
            <a:endParaRPr lang="en-US" sz="3600" b="1" kern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376A87AF-5864-4D7A-BFDE-58776477B606}"/>
              </a:ext>
            </a:extLst>
          </p:cNvPr>
          <p:cNvSpPr txBox="1"/>
          <p:nvPr/>
        </p:nvSpPr>
        <p:spPr>
          <a:xfrm>
            <a:off x="8923924" y="3539494"/>
            <a:ext cx="145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altLang="zh-CN" sz="36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2021</a:t>
            </a:r>
            <a:endParaRPr lang="en-US" sz="3600" b="1" kern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BE9051-F970-4EDF-BBF8-E1DBAAA557B0}"/>
              </a:ext>
            </a:extLst>
          </p:cNvPr>
          <p:cNvGrpSpPr/>
          <p:nvPr/>
        </p:nvGrpSpPr>
        <p:grpSpPr>
          <a:xfrm>
            <a:off x="1392165" y="4962531"/>
            <a:ext cx="2491845" cy="1472165"/>
            <a:chOff x="2039470" y="4825590"/>
            <a:chExt cx="2491845" cy="1472165"/>
          </a:xfrm>
        </p:grpSpPr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CC253714-632E-4645-9EB0-76AAFE6D8E03}"/>
                </a:ext>
              </a:extLst>
            </p:cNvPr>
            <p:cNvSpPr txBox="1"/>
            <p:nvPr/>
          </p:nvSpPr>
          <p:spPr>
            <a:xfrm>
              <a:off x="2558256" y="4825590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FE49683D-B3DD-4CA7-AD31-5A3C2227E179}"/>
                </a:ext>
              </a:extLst>
            </p:cNvPr>
            <p:cNvSpPr txBox="1"/>
            <p:nvPr/>
          </p:nvSpPr>
          <p:spPr>
            <a:xfrm>
              <a:off x="2039470" y="5189759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7700C4-5A41-417E-A96C-10E642E139A2}"/>
              </a:ext>
            </a:extLst>
          </p:cNvPr>
          <p:cNvGrpSpPr/>
          <p:nvPr/>
        </p:nvGrpSpPr>
        <p:grpSpPr>
          <a:xfrm>
            <a:off x="6206465" y="5020357"/>
            <a:ext cx="2491845" cy="1472165"/>
            <a:chOff x="2039470" y="4825590"/>
            <a:chExt cx="2491845" cy="1472165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86F1006-8626-4B33-A322-112BC21BA8B6}"/>
                </a:ext>
              </a:extLst>
            </p:cNvPr>
            <p:cNvSpPr txBox="1"/>
            <p:nvPr/>
          </p:nvSpPr>
          <p:spPr>
            <a:xfrm>
              <a:off x="2558256" y="4825590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2121FA-49B1-4E83-AF97-1548EE6EC019}"/>
                </a:ext>
              </a:extLst>
            </p:cNvPr>
            <p:cNvSpPr txBox="1"/>
            <p:nvPr/>
          </p:nvSpPr>
          <p:spPr>
            <a:xfrm>
              <a:off x="2039470" y="5189759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AEDDC63-2A11-49D4-925D-688C5943F573}"/>
              </a:ext>
            </a:extLst>
          </p:cNvPr>
          <p:cNvGrpSpPr/>
          <p:nvPr/>
        </p:nvGrpSpPr>
        <p:grpSpPr>
          <a:xfrm>
            <a:off x="3970848" y="1485759"/>
            <a:ext cx="2491845" cy="1472165"/>
            <a:chOff x="2039470" y="4825590"/>
            <a:chExt cx="2491845" cy="1472165"/>
          </a:xfrm>
        </p:grpSpPr>
        <p:sp>
          <p:nvSpPr>
            <p:cNvPr id="37" name="TextBox 34">
              <a:extLst>
                <a:ext uri="{FF2B5EF4-FFF2-40B4-BE49-F238E27FC236}">
                  <a16:creationId xmlns:a16="http://schemas.microsoft.com/office/drawing/2014/main" id="{5E840512-3BA4-4B0B-83FD-5A706C60A585}"/>
                </a:ext>
              </a:extLst>
            </p:cNvPr>
            <p:cNvSpPr txBox="1"/>
            <p:nvPr/>
          </p:nvSpPr>
          <p:spPr>
            <a:xfrm>
              <a:off x="2558256" y="4825590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8" name="TextBox 34">
              <a:extLst>
                <a:ext uri="{FF2B5EF4-FFF2-40B4-BE49-F238E27FC236}">
                  <a16:creationId xmlns:a16="http://schemas.microsoft.com/office/drawing/2014/main" id="{B8D9B77B-4812-4A65-983F-C5203F50E8D5}"/>
                </a:ext>
              </a:extLst>
            </p:cNvPr>
            <p:cNvSpPr txBox="1"/>
            <p:nvPr/>
          </p:nvSpPr>
          <p:spPr>
            <a:xfrm>
              <a:off x="2039470" y="5189759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500C86D-0C71-4037-9F06-BF70312B10DC}"/>
              </a:ext>
            </a:extLst>
          </p:cNvPr>
          <p:cNvGrpSpPr/>
          <p:nvPr/>
        </p:nvGrpSpPr>
        <p:grpSpPr>
          <a:xfrm>
            <a:off x="8348859" y="1485759"/>
            <a:ext cx="2491845" cy="1472165"/>
            <a:chOff x="2039470" y="4825590"/>
            <a:chExt cx="2491845" cy="1472165"/>
          </a:xfrm>
        </p:grpSpPr>
        <p:sp>
          <p:nvSpPr>
            <p:cNvPr id="40" name="TextBox 34">
              <a:extLst>
                <a:ext uri="{FF2B5EF4-FFF2-40B4-BE49-F238E27FC236}">
                  <a16:creationId xmlns:a16="http://schemas.microsoft.com/office/drawing/2014/main" id="{CFC5661A-0E40-4C28-869F-16E1B0ED5E87}"/>
                </a:ext>
              </a:extLst>
            </p:cNvPr>
            <p:cNvSpPr txBox="1"/>
            <p:nvPr/>
          </p:nvSpPr>
          <p:spPr>
            <a:xfrm>
              <a:off x="2558256" y="4825590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9422F057-6CAA-4B41-AB2F-176F1C83A669}"/>
                </a:ext>
              </a:extLst>
            </p:cNvPr>
            <p:cNvSpPr txBox="1"/>
            <p:nvPr/>
          </p:nvSpPr>
          <p:spPr>
            <a:xfrm>
              <a:off x="2039470" y="5189759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algn="ctr"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48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AAA2AD-2127-4F8E-B164-DBCEC146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15" y="5262295"/>
            <a:ext cx="4186834" cy="102306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010B560-4F88-433B-8C1A-CB2D771A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15" y="3834739"/>
            <a:ext cx="4186834" cy="1023061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A36FCDC0-D458-4D69-8FEC-65F3DB8F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15" y="2407183"/>
            <a:ext cx="4186834" cy="1021817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384DEFB-3631-4CA4-8677-7942C9B3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315" y="979627"/>
            <a:ext cx="4186834" cy="1023061"/>
          </a:xfrm>
          <a:prstGeom prst="rect">
            <a:avLst/>
          </a:pr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任意多边形: 形状 30">
            <a:extLst>
              <a:ext uri="{FF2B5EF4-FFF2-40B4-BE49-F238E27FC236}">
                <a16:creationId xmlns:a16="http://schemas.microsoft.com/office/drawing/2014/main" id="{BC5DE3AA-453F-424E-B289-3EAE7E77FF92}"/>
              </a:ext>
            </a:extLst>
          </p:cNvPr>
          <p:cNvSpPr/>
          <p:nvPr/>
        </p:nvSpPr>
        <p:spPr>
          <a:xfrm rot="5400000">
            <a:off x="2524029" y="3611880"/>
            <a:ext cx="6217920" cy="274320"/>
          </a:xfrm>
          <a:custGeom>
            <a:avLst/>
            <a:gdLst>
              <a:gd name="connsiteX0" fmla="*/ 0 w 3750016"/>
              <a:gd name="connsiteY0" fmla="*/ 0 h 213360"/>
              <a:gd name="connsiteX1" fmla="*/ 3750016 w 3750016"/>
              <a:gd name="connsiteY1" fmla="*/ 0 h 213360"/>
              <a:gd name="connsiteX2" fmla="*/ 3715177 w 3750016"/>
              <a:gd name="connsiteY2" fmla="*/ 39958 h 213360"/>
              <a:gd name="connsiteX3" fmla="*/ 1875008 w 3750016"/>
              <a:gd name="connsiteY3" fmla="*/ 213360 h 213360"/>
              <a:gd name="connsiteX4" fmla="*/ 34839 w 3750016"/>
              <a:gd name="connsiteY4" fmla="*/ 39958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16" h="213360">
                <a:moveTo>
                  <a:pt x="0" y="0"/>
                </a:moveTo>
                <a:lnTo>
                  <a:pt x="3750016" y="0"/>
                </a:lnTo>
                <a:lnTo>
                  <a:pt x="3715177" y="39958"/>
                </a:lnTo>
                <a:cubicBezTo>
                  <a:pt x="3540030" y="138918"/>
                  <a:pt x="2782710" y="213360"/>
                  <a:pt x="1875008" y="213360"/>
                </a:cubicBezTo>
                <a:cubicBezTo>
                  <a:pt x="967307" y="213360"/>
                  <a:pt x="209986" y="138918"/>
                  <a:pt x="34839" y="39958"/>
                </a:cubicBezTo>
                <a:close/>
              </a:path>
            </a:pathLst>
          </a:custGeom>
          <a:gradFill flip="none" rotWithShape="1">
            <a:gsLst>
              <a:gs pos="50000">
                <a:srgbClr val="7F7F7F">
                  <a:alpha val="0"/>
                </a:srgb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nalytics_329111">
            <a:extLst>
              <a:ext uri="{FF2B5EF4-FFF2-40B4-BE49-F238E27FC236}">
                <a16:creationId xmlns:a16="http://schemas.microsoft.com/office/drawing/2014/main" id="{DEF9B770-DA1A-492E-B2D9-748EE1E7CD13}"/>
              </a:ext>
            </a:extLst>
          </p:cNvPr>
          <p:cNvSpPr>
            <a:spLocks noChangeAspect="1"/>
          </p:cNvSpPr>
          <p:nvPr/>
        </p:nvSpPr>
        <p:spPr bwMode="auto">
          <a:xfrm>
            <a:off x="1869925" y="1308100"/>
            <a:ext cx="455778" cy="366114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analytics_329111">
            <a:extLst>
              <a:ext uri="{FF2B5EF4-FFF2-40B4-BE49-F238E27FC236}">
                <a16:creationId xmlns:a16="http://schemas.microsoft.com/office/drawing/2014/main" id="{687894B3-845E-4D0B-B047-071BFBE7B09E}"/>
              </a:ext>
            </a:extLst>
          </p:cNvPr>
          <p:cNvSpPr>
            <a:spLocks noChangeAspect="1"/>
          </p:cNvSpPr>
          <p:nvPr/>
        </p:nvSpPr>
        <p:spPr bwMode="auto">
          <a:xfrm>
            <a:off x="1869925" y="2735034"/>
            <a:ext cx="455778" cy="366114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analytics_329111">
            <a:extLst>
              <a:ext uri="{FF2B5EF4-FFF2-40B4-BE49-F238E27FC236}">
                <a16:creationId xmlns:a16="http://schemas.microsoft.com/office/drawing/2014/main" id="{85BEC2D0-9199-4BE6-88CE-91494E354289}"/>
              </a:ext>
            </a:extLst>
          </p:cNvPr>
          <p:cNvSpPr>
            <a:spLocks noChangeAspect="1"/>
          </p:cNvSpPr>
          <p:nvPr/>
        </p:nvSpPr>
        <p:spPr bwMode="auto">
          <a:xfrm>
            <a:off x="1869925" y="4163212"/>
            <a:ext cx="455778" cy="366114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analytics_329111">
            <a:extLst>
              <a:ext uri="{FF2B5EF4-FFF2-40B4-BE49-F238E27FC236}">
                <a16:creationId xmlns:a16="http://schemas.microsoft.com/office/drawing/2014/main" id="{6AF9BF6F-07F0-4DB9-8F9B-188AAA8B88E2}"/>
              </a:ext>
            </a:extLst>
          </p:cNvPr>
          <p:cNvSpPr>
            <a:spLocks noChangeAspect="1"/>
          </p:cNvSpPr>
          <p:nvPr/>
        </p:nvSpPr>
        <p:spPr bwMode="auto">
          <a:xfrm>
            <a:off x="1869925" y="5590768"/>
            <a:ext cx="455778" cy="366114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C39096A-B74A-4DA1-8838-2AD8E14AC60B}"/>
              </a:ext>
            </a:extLst>
          </p:cNvPr>
          <p:cNvGrpSpPr/>
          <p:nvPr/>
        </p:nvGrpSpPr>
        <p:grpSpPr>
          <a:xfrm>
            <a:off x="6421853" y="1674214"/>
            <a:ext cx="5432754" cy="4044035"/>
            <a:chOff x="6421853" y="1262869"/>
            <a:chExt cx="5432754" cy="4044035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E8BA72C-E9F5-4401-996B-111D877F7047}"/>
                </a:ext>
              </a:extLst>
            </p:cNvPr>
            <p:cNvGrpSpPr/>
            <p:nvPr/>
          </p:nvGrpSpPr>
          <p:grpSpPr>
            <a:xfrm>
              <a:off x="6421853" y="1262869"/>
              <a:ext cx="2491845" cy="1472165"/>
              <a:chOff x="8819326" y="1657957"/>
              <a:chExt cx="2491845" cy="1472165"/>
            </a:xfrm>
          </p:grpSpPr>
          <p:sp>
            <p:nvSpPr>
              <p:cNvPr id="14" name="TextBox 34">
                <a:extLst>
                  <a:ext uri="{FF2B5EF4-FFF2-40B4-BE49-F238E27FC236}">
                    <a16:creationId xmlns:a16="http://schemas.microsoft.com/office/drawing/2014/main" id="{7C3151D1-BAD9-4192-AD12-8E465709E54B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5" name="TextBox 34">
                <a:extLst>
                  <a:ext uri="{FF2B5EF4-FFF2-40B4-BE49-F238E27FC236}">
                    <a16:creationId xmlns:a16="http://schemas.microsoft.com/office/drawing/2014/main" id="{FDA9AD66-B8FF-46F3-9B24-75D6629F83E3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BC7870A-B104-41CD-9707-88AD406C3180}"/>
                </a:ext>
              </a:extLst>
            </p:cNvPr>
            <p:cNvGrpSpPr/>
            <p:nvPr/>
          </p:nvGrpSpPr>
          <p:grpSpPr>
            <a:xfrm>
              <a:off x="9362762" y="1262869"/>
              <a:ext cx="2491845" cy="1472165"/>
              <a:chOff x="8819326" y="1657957"/>
              <a:chExt cx="2491845" cy="1472165"/>
            </a:xfrm>
          </p:grpSpPr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2106B8D3-D14F-4572-B94C-986AE07217CA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106F31FC-A89C-4E57-A4D2-76CFB51FB427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B4339B1-5299-455C-B49E-E631977AFB3B}"/>
                </a:ext>
              </a:extLst>
            </p:cNvPr>
            <p:cNvGrpSpPr/>
            <p:nvPr/>
          </p:nvGrpSpPr>
          <p:grpSpPr>
            <a:xfrm>
              <a:off x="6421853" y="3834739"/>
              <a:ext cx="2491845" cy="1472165"/>
              <a:chOff x="8819326" y="1657957"/>
              <a:chExt cx="2491845" cy="1472165"/>
            </a:xfrm>
          </p:grpSpPr>
          <p:sp>
            <p:nvSpPr>
              <p:cNvPr id="20" name="TextBox 34">
                <a:extLst>
                  <a:ext uri="{FF2B5EF4-FFF2-40B4-BE49-F238E27FC236}">
                    <a16:creationId xmlns:a16="http://schemas.microsoft.com/office/drawing/2014/main" id="{22D9BC0D-45FF-49F7-8443-D37A332D4A56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FC1ACA3D-79B0-4A1D-9C9E-B0BC198805CD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34F1802-C6CF-469E-A9B3-DA2B194F97CA}"/>
                </a:ext>
              </a:extLst>
            </p:cNvPr>
            <p:cNvGrpSpPr/>
            <p:nvPr/>
          </p:nvGrpSpPr>
          <p:grpSpPr>
            <a:xfrm>
              <a:off x="9362762" y="3834739"/>
              <a:ext cx="2491845" cy="1472165"/>
              <a:chOff x="8819326" y="1657957"/>
              <a:chExt cx="2491845" cy="1472165"/>
            </a:xfrm>
          </p:grpSpPr>
          <p:sp>
            <p:nvSpPr>
              <p:cNvPr id="23" name="TextBox 34">
                <a:extLst>
                  <a:ext uri="{FF2B5EF4-FFF2-40B4-BE49-F238E27FC236}">
                    <a16:creationId xmlns:a16="http://schemas.microsoft.com/office/drawing/2014/main" id="{48717F17-042A-4883-9385-4F145E139BFD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4" name="TextBox 34">
                <a:extLst>
                  <a:ext uri="{FF2B5EF4-FFF2-40B4-BE49-F238E27FC236}">
                    <a16:creationId xmlns:a16="http://schemas.microsoft.com/office/drawing/2014/main" id="{FD8BB669-34A9-4039-9E01-442A3FC30002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6" name="TextBox 34">
            <a:extLst>
              <a:ext uri="{FF2B5EF4-FFF2-40B4-BE49-F238E27FC236}">
                <a16:creationId xmlns:a16="http://schemas.microsoft.com/office/drawing/2014/main" id="{7121CB24-CC65-4364-87B9-0EB93111C8D1}"/>
              </a:ext>
            </a:extLst>
          </p:cNvPr>
          <p:cNvSpPr txBox="1"/>
          <p:nvPr/>
        </p:nvSpPr>
        <p:spPr>
          <a:xfrm>
            <a:off x="2763824" y="1243327"/>
            <a:ext cx="276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请输入文本内容，内容尽量简洁生动。。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defTabSz="1828800" rtl="0"/>
            <a:endParaRPr lang="en-US" sz="16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FA94ED03-C176-4F17-B0FD-F2F7DC1DE312}"/>
              </a:ext>
            </a:extLst>
          </p:cNvPr>
          <p:cNvSpPr txBox="1"/>
          <p:nvPr/>
        </p:nvSpPr>
        <p:spPr>
          <a:xfrm>
            <a:off x="2763824" y="2607762"/>
            <a:ext cx="276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请输入文本内容，内容尽量简洁生动。。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defTabSz="1828800" rtl="0"/>
            <a:endParaRPr lang="en-US" sz="16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F58DDE36-B600-4F75-88F2-265D0904318F}"/>
              </a:ext>
            </a:extLst>
          </p:cNvPr>
          <p:cNvSpPr txBox="1"/>
          <p:nvPr/>
        </p:nvSpPr>
        <p:spPr>
          <a:xfrm>
            <a:off x="2763824" y="4026803"/>
            <a:ext cx="276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请输入文本内容，内容尽量简洁生动。。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defTabSz="1828800" rtl="0"/>
            <a:endParaRPr lang="en-US" sz="16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7E0FB9E5-125C-434A-BB3E-FF66DA7F5A4F}"/>
              </a:ext>
            </a:extLst>
          </p:cNvPr>
          <p:cNvSpPr txBox="1"/>
          <p:nvPr/>
        </p:nvSpPr>
        <p:spPr>
          <a:xfrm>
            <a:off x="2763824" y="5405002"/>
            <a:ext cx="2762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请输入文本内容，内容尽量简洁生动。。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defTabSz="1828800" rtl="0"/>
            <a:endParaRPr lang="en-US" sz="1600" kern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70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237ED493-43A5-4EE7-A367-FE4869BD85B1}"/>
              </a:ext>
            </a:extLst>
          </p:cNvPr>
          <p:cNvGrpSpPr/>
          <p:nvPr/>
        </p:nvGrpSpPr>
        <p:grpSpPr>
          <a:xfrm>
            <a:off x="1474016" y="1986455"/>
            <a:ext cx="4671968" cy="4253346"/>
            <a:chOff x="1224634" y="1717964"/>
            <a:chExt cx="4671968" cy="4253346"/>
          </a:xfrm>
        </p:grpSpPr>
        <p:grpSp>
          <p:nvGrpSpPr>
            <p:cNvPr id="5" name="Group 28">
              <a:extLst>
                <a:ext uri="{FF2B5EF4-FFF2-40B4-BE49-F238E27FC236}">
                  <a16:creationId xmlns:a16="http://schemas.microsoft.com/office/drawing/2014/main" id="{85A8F380-862F-4379-AC90-17261203F5AB}"/>
                </a:ext>
              </a:extLst>
            </p:cNvPr>
            <p:cNvGrpSpPr/>
            <p:nvPr/>
          </p:nvGrpSpPr>
          <p:grpSpPr>
            <a:xfrm>
              <a:off x="1224634" y="1717964"/>
              <a:ext cx="4671968" cy="4253346"/>
              <a:chOff x="595313" y="1677458"/>
              <a:chExt cx="3213042" cy="2925145"/>
            </a:xfrm>
          </p:grpSpPr>
          <p:sp>
            <p:nvSpPr>
              <p:cNvPr id="6" name="Oval 29">
                <a:extLst>
                  <a:ext uri="{FF2B5EF4-FFF2-40B4-BE49-F238E27FC236}">
                    <a16:creationId xmlns:a16="http://schemas.microsoft.com/office/drawing/2014/main" id="{A83A38E7-33B9-4624-8F7B-780E506D299A}"/>
                  </a:ext>
                </a:extLst>
              </p:cNvPr>
              <p:cNvSpPr/>
              <p:nvPr/>
            </p:nvSpPr>
            <p:spPr>
              <a:xfrm>
                <a:off x="2129337" y="2923585"/>
                <a:ext cx="1679018" cy="1679018"/>
              </a:xfrm>
              <a:prstGeom prst="ellipse">
                <a:avLst/>
              </a:prstGeom>
              <a:solidFill>
                <a:schemeClr val="accent2">
                  <a:alpha val="9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7" name="Oval 30">
                <a:extLst>
                  <a:ext uri="{FF2B5EF4-FFF2-40B4-BE49-F238E27FC236}">
                    <a16:creationId xmlns:a16="http://schemas.microsoft.com/office/drawing/2014/main" id="{152E200D-E7C5-461F-9820-9178913E6A4F}"/>
                  </a:ext>
                </a:extLst>
              </p:cNvPr>
              <p:cNvSpPr/>
              <p:nvPr/>
            </p:nvSpPr>
            <p:spPr>
              <a:xfrm>
                <a:off x="595313" y="2923585"/>
                <a:ext cx="1679018" cy="1679018"/>
              </a:xfrm>
              <a:prstGeom prst="ellipse">
                <a:avLst/>
              </a:prstGeom>
              <a:solidFill>
                <a:schemeClr val="accent5">
                  <a:alpha val="9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8" name="Oval 31">
                <a:extLst>
                  <a:ext uri="{FF2B5EF4-FFF2-40B4-BE49-F238E27FC236}">
                    <a16:creationId xmlns:a16="http://schemas.microsoft.com/office/drawing/2014/main" id="{5FC50072-3480-47AF-A1BF-1DEA65125959}"/>
                  </a:ext>
                </a:extLst>
              </p:cNvPr>
              <p:cNvSpPr/>
              <p:nvPr/>
            </p:nvSpPr>
            <p:spPr>
              <a:xfrm>
                <a:off x="1362325" y="1677458"/>
                <a:ext cx="1679018" cy="1679018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28823" fontAlgn="auto">
                  <a:spcBef>
                    <a:spcPts val="0"/>
                  </a:spcBef>
                  <a:spcAft>
                    <a:spcPts val="0"/>
                  </a:spcAft>
                </a:pPr>
                <a:endParaRPr lang="ar-SA" sz="360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9635F7C-9EEF-4532-99B2-904B8266A8B6}"/>
                </a:ext>
              </a:extLst>
            </p:cNvPr>
            <p:cNvGrpSpPr/>
            <p:nvPr/>
          </p:nvGrpSpPr>
          <p:grpSpPr>
            <a:xfrm>
              <a:off x="2445334" y="2169222"/>
              <a:ext cx="2230568" cy="1600438"/>
              <a:chOff x="2445334" y="2169222"/>
              <a:chExt cx="2230568" cy="1600438"/>
            </a:xfrm>
          </p:grpSpPr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EE8ADF8A-4D9A-4F65-945E-3812EE1196F0}"/>
                  </a:ext>
                </a:extLst>
              </p:cNvPr>
              <p:cNvSpPr txBox="1"/>
              <p:nvPr/>
            </p:nvSpPr>
            <p:spPr>
              <a:xfrm>
                <a:off x="2833482" y="2169222"/>
                <a:ext cx="14542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rtl="0"/>
                <a:r>
                  <a:rPr lang="en-US" altLang="zh-CN" sz="44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45%</a:t>
                </a:r>
                <a:endParaRPr lang="en-US" sz="4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TextBox 34">
                <a:extLst>
                  <a:ext uri="{FF2B5EF4-FFF2-40B4-BE49-F238E27FC236}">
                    <a16:creationId xmlns:a16="http://schemas.microsoft.com/office/drawing/2014/main" id="{CFD59F0A-E0CA-4456-B4C7-31F791DEAB60}"/>
                  </a:ext>
                </a:extLst>
              </p:cNvPr>
              <p:cNvSpPr txBox="1"/>
              <p:nvPr/>
            </p:nvSpPr>
            <p:spPr>
              <a:xfrm>
                <a:off x="2445334" y="2938663"/>
                <a:ext cx="22305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ctr" defTabSz="1828800" rtl="0"/>
                <a:endPara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02F19CC-ED5C-4A73-8618-D1FD7AB7290A}"/>
                </a:ext>
              </a:extLst>
            </p:cNvPr>
            <p:cNvGrpSpPr/>
            <p:nvPr/>
          </p:nvGrpSpPr>
          <p:grpSpPr>
            <a:xfrm>
              <a:off x="1330049" y="3950392"/>
              <a:ext cx="2230568" cy="1600438"/>
              <a:chOff x="2445334" y="2169222"/>
              <a:chExt cx="2230568" cy="1600438"/>
            </a:xfrm>
          </p:grpSpPr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3AEFDFBB-E593-4DBA-8598-100F3D273E26}"/>
                  </a:ext>
                </a:extLst>
              </p:cNvPr>
              <p:cNvSpPr txBox="1"/>
              <p:nvPr/>
            </p:nvSpPr>
            <p:spPr>
              <a:xfrm>
                <a:off x="2833482" y="2169222"/>
                <a:ext cx="14542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rtl="0"/>
                <a:r>
                  <a:rPr lang="en-US" altLang="zh-CN" sz="44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56%</a:t>
                </a:r>
                <a:endParaRPr lang="en-US" sz="4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07802924-2537-449B-8946-D662AC060AEB}"/>
                  </a:ext>
                </a:extLst>
              </p:cNvPr>
              <p:cNvSpPr txBox="1"/>
              <p:nvPr/>
            </p:nvSpPr>
            <p:spPr>
              <a:xfrm>
                <a:off x="2445334" y="2938663"/>
                <a:ext cx="22305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ctr" defTabSz="1828800" rtl="0"/>
                <a:endPara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1DF18C5-9167-44D8-B719-6B4F48C3B742}"/>
                </a:ext>
              </a:extLst>
            </p:cNvPr>
            <p:cNvGrpSpPr/>
            <p:nvPr/>
          </p:nvGrpSpPr>
          <p:grpSpPr>
            <a:xfrm>
              <a:off x="3560618" y="3981170"/>
              <a:ext cx="2230568" cy="1600438"/>
              <a:chOff x="2445334" y="2169222"/>
              <a:chExt cx="2230568" cy="1600438"/>
            </a:xfrm>
          </p:grpSpPr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3FDBA7C9-BB58-4318-B8F8-43367C57B465}"/>
                  </a:ext>
                </a:extLst>
              </p:cNvPr>
              <p:cNvSpPr txBox="1"/>
              <p:nvPr/>
            </p:nvSpPr>
            <p:spPr>
              <a:xfrm>
                <a:off x="2833482" y="2169222"/>
                <a:ext cx="14542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 rtl="0"/>
                <a:r>
                  <a:rPr lang="en-US" altLang="zh-CN" sz="44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87%</a:t>
                </a:r>
                <a:endParaRPr lang="en-US" sz="4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BD74618B-A90A-4E58-B9A5-40A20FFAF48C}"/>
                  </a:ext>
                </a:extLst>
              </p:cNvPr>
              <p:cNvSpPr txBox="1"/>
              <p:nvPr/>
            </p:nvSpPr>
            <p:spPr>
              <a:xfrm>
                <a:off x="2445334" y="2938663"/>
                <a:ext cx="22305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800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ctr" defTabSz="1828800" rtl="0"/>
                <a:endPara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F5D42AC-BE9C-4990-91BD-7851AC28E7EC}"/>
              </a:ext>
            </a:extLst>
          </p:cNvPr>
          <p:cNvGrpSpPr/>
          <p:nvPr/>
        </p:nvGrpSpPr>
        <p:grpSpPr>
          <a:xfrm>
            <a:off x="7609619" y="1717964"/>
            <a:ext cx="2491845" cy="4790329"/>
            <a:chOff x="7360237" y="1717964"/>
            <a:chExt cx="2491845" cy="4790329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1E91001-2E74-426C-9CC1-BC8A3CDF0271}"/>
                </a:ext>
              </a:extLst>
            </p:cNvPr>
            <p:cNvGrpSpPr/>
            <p:nvPr/>
          </p:nvGrpSpPr>
          <p:grpSpPr>
            <a:xfrm>
              <a:off x="7360237" y="1717964"/>
              <a:ext cx="2491845" cy="1472165"/>
              <a:chOff x="8819326" y="1657957"/>
              <a:chExt cx="2491845" cy="1472165"/>
            </a:xfrm>
          </p:grpSpPr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319101F-EFD4-47D5-88EA-E22497DD8E5E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BF4ED-DA8D-4206-9A93-DDC55F5FBC65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0EB1D6A-2790-42FB-B135-DCB1453DB909}"/>
                </a:ext>
              </a:extLst>
            </p:cNvPr>
            <p:cNvGrpSpPr/>
            <p:nvPr/>
          </p:nvGrpSpPr>
          <p:grpSpPr>
            <a:xfrm>
              <a:off x="7360237" y="3377046"/>
              <a:ext cx="2491845" cy="1472165"/>
              <a:chOff x="8819326" y="1657957"/>
              <a:chExt cx="2491845" cy="1472165"/>
            </a:xfrm>
          </p:grpSpPr>
          <p:sp>
            <p:nvSpPr>
              <p:cNvPr id="40" name="TextBox 34">
                <a:extLst>
                  <a:ext uri="{FF2B5EF4-FFF2-40B4-BE49-F238E27FC236}">
                    <a16:creationId xmlns:a16="http://schemas.microsoft.com/office/drawing/2014/main" id="{ECEA381A-7296-414B-A473-609B0B43BA1A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1" name="TextBox 34">
                <a:extLst>
                  <a:ext uri="{FF2B5EF4-FFF2-40B4-BE49-F238E27FC236}">
                    <a16:creationId xmlns:a16="http://schemas.microsoft.com/office/drawing/2014/main" id="{BA0FBFBC-0396-4D4C-BDC7-E041BE0CF7E5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1E04F34-292E-4D8B-B8DB-91D4E6A41D22}"/>
                </a:ext>
              </a:extLst>
            </p:cNvPr>
            <p:cNvGrpSpPr/>
            <p:nvPr/>
          </p:nvGrpSpPr>
          <p:grpSpPr>
            <a:xfrm>
              <a:off x="7360237" y="5036128"/>
              <a:ext cx="2491845" cy="1472165"/>
              <a:chOff x="8819326" y="1657957"/>
              <a:chExt cx="2491845" cy="1472165"/>
            </a:xfrm>
          </p:grpSpPr>
          <p:sp>
            <p:nvSpPr>
              <p:cNvPr id="43" name="TextBox 34">
                <a:extLst>
                  <a:ext uri="{FF2B5EF4-FFF2-40B4-BE49-F238E27FC236}">
                    <a16:creationId xmlns:a16="http://schemas.microsoft.com/office/drawing/2014/main" id="{5F02865F-A982-4CE4-94C6-4615DB1C6AB3}"/>
                  </a:ext>
                </a:extLst>
              </p:cNvPr>
              <p:cNvSpPr txBox="1"/>
              <p:nvPr/>
            </p:nvSpPr>
            <p:spPr>
              <a:xfrm>
                <a:off x="8819326" y="1657957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44" name="TextBox 34">
                <a:extLst>
                  <a:ext uri="{FF2B5EF4-FFF2-40B4-BE49-F238E27FC236}">
                    <a16:creationId xmlns:a16="http://schemas.microsoft.com/office/drawing/2014/main" id="{51C790A3-FC9C-4576-95AD-39A62677084E}"/>
                  </a:ext>
                </a:extLst>
              </p:cNvPr>
              <p:cNvSpPr txBox="1"/>
              <p:nvPr/>
            </p:nvSpPr>
            <p:spPr>
              <a:xfrm>
                <a:off x="8819326" y="2022126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193315C-6A33-4FDB-BE7B-2F1936767AB2}"/>
              </a:ext>
            </a:extLst>
          </p:cNvPr>
          <p:cNvSpPr/>
          <p:nvPr/>
        </p:nvSpPr>
        <p:spPr>
          <a:xfrm>
            <a:off x="3966872" y="1602800"/>
            <a:ext cx="4406181" cy="440618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4446" tIns="2018860" rIns="1043502" bIns="4856074" numCol="1" spcCol="1270" anchor="ctr" anchorCtr="0">
            <a:noAutofit/>
          </a:bodyPr>
          <a:lstStyle/>
          <a:p>
            <a:pPr defTabSz="4622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400" kern="1200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C1DD27F6-2737-427D-8405-1183CFC75167}"/>
              </a:ext>
            </a:extLst>
          </p:cNvPr>
          <p:cNvSpPr/>
          <p:nvPr/>
        </p:nvSpPr>
        <p:spPr>
          <a:xfrm>
            <a:off x="3966872" y="1750721"/>
            <a:ext cx="4406181" cy="440618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4446" tIns="4856074" rIns="1043502" bIns="2018860" numCol="1" spcCol="1270" anchor="ctr" anchorCtr="0">
            <a:noAutofit/>
          </a:bodyPr>
          <a:lstStyle/>
          <a:p>
            <a:pPr defTabSz="4622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400" kern="1200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7EE4CF68-ED08-480A-A547-A0568DC620D3}"/>
              </a:ext>
            </a:extLst>
          </p:cNvPr>
          <p:cNvSpPr/>
          <p:nvPr/>
        </p:nvSpPr>
        <p:spPr>
          <a:xfrm>
            <a:off x="3818950" y="1750721"/>
            <a:ext cx="4406181" cy="440618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500" tIns="4856074" rIns="4964448" bIns="2018860" numCol="1" spcCol="1270" anchor="ctr" anchorCtr="0">
            <a:noAutofit/>
          </a:bodyPr>
          <a:lstStyle/>
          <a:p>
            <a:pPr defTabSz="4622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400" kern="1200" dirty="0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9D331930-0CD8-4B03-B569-AD3EBBC93BDC}"/>
              </a:ext>
            </a:extLst>
          </p:cNvPr>
          <p:cNvSpPr/>
          <p:nvPr/>
        </p:nvSpPr>
        <p:spPr>
          <a:xfrm>
            <a:off x="3818950" y="1602800"/>
            <a:ext cx="4406181" cy="440618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520" tIns="2051880" rIns="4997468" bIns="4889094" numCol="1" spcCol="1270" anchor="ctr" anchorCtr="0">
            <a:noAutofit/>
          </a:bodyPr>
          <a:lstStyle/>
          <a:p>
            <a:pPr defTabSz="5778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0" kern="1200" dirty="0">
              <a:solidFill>
                <a:prstClr val="white"/>
              </a:solidFill>
              <a:latin typeface="Source Sans Pro"/>
            </a:endParaRPr>
          </a:p>
        </p:txBody>
      </p:sp>
      <p:sp>
        <p:nvSpPr>
          <p:cNvPr id="22" name="analytics_329111">
            <a:extLst>
              <a:ext uri="{FF2B5EF4-FFF2-40B4-BE49-F238E27FC236}">
                <a16:creationId xmlns:a16="http://schemas.microsoft.com/office/drawing/2014/main" id="{A2314211-93AE-4878-A445-B96EDD4E20E5}"/>
              </a:ext>
            </a:extLst>
          </p:cNvPr>
          <p:cNvSpPr>
            <a:spLocks noChangeAspect="1"/>
          </p:cNvSpPr>
          <p:nvPr/>
        </p:nvSpPr>
        <p:spPr bwMode="auto">
          <a:xfrm>
            <a:off x="6752898" y="4513593"/>
            <a:ext cx="609685" cy="489744"/>
          </a:xfrm>
          <a:custGeom>
            <a:avLst/>
            <a:gdLst>
              <a:gd name="T0" fmla="*/ 6609 w 6827"/>
              <a:gd name="T1" fmla="*/ 3778 h 5492"/>
              <a:gd name="T2" fmla="*/ 5229 w 6827"/>
              <a:gd name="T3" fmla="*/ 3778 h 5492"/>
              <a:gd name="T4" fmla="*/ 5229 w 6827"/>
              <a:gd name="T5" fmla="*/ 2004 h 5492"/>
              <a:gd name="T6" fmla="*/ 5650 w 6827"/>
              <a:gd name="T7" fmla="*/ 2004 h 5492"/>
              <a:gd name="T8" fmla="*/ 5810 w 6827"/>
              <a:gd name="T9" fmla="*/ 1638 h 5492"/>
              <a:gd name="T10" fmla="*/ 4372 w 6827"/>
              <a:gd name="T11" fmla="*/ 92 h 5492"/>
              <a:gd name="T12" fmla="*/ 4053 w 6827"/>
              <a:gd name="T13" fmla="*/ 92 h 5492"/>
              <a:gd name="T14" fmla="*/ 2615 w 6827"/>
              <a:gd name="T15" fmla="*/ 1638 h 5492"/>
              <a:gd name="T16" fmla="*/ 2774 w 6827"/>
              <a:gd name="T17" fmla="*/ 2004 h 5492"/>
              <a:gd name="T18" fmla="*/ 3195 w 6827"/>
              <a:gd name="T19" fmla="*/ 2004 h 5492"/>
              <a:gd name="T20" fmla="*/ 3195 w 6827"/>
              <a:gd name="T21" fmla="*/ 2499 h 5492"/>
              <a:gd name="T22" fmla="*/ 1816 w 6827"/>
              <a:gd name="T23" fmla="*/ 2499 h 5492"/>
              <a:gd name="T24" fmla="*/ 1598 w 6827"/>
              <a:gd name="T25" fmla="*/ 2717 h 5492"/>
              <a:gd name="T26" fmla="*/ 1598 w 6827"/>
              <a:gd name="T27" fmla="*/ 3778 h 5492"/>
              <a:gd name="T28" fmla="*/ 218 w 6827"/>
              <a:gd name="T29" fmla="*/ 3778 h 5492"/>
              <a:gd name="T30" fmla="*/ 0 w 6827"/>
              <a:gd name="T31" fmla="*/ 3996 h 5492"/>
              <a:gd name="T32" fmla="*/ 0 w 6827"/>
              <a:gd name="T33" fmla="*/ 5274 h 5492"/>
              <a:gd name="T34" fmla="*/ 218 w 6827"/>
              <a:gd name="T35" fmla="*/ 5492 h 5492"/>
              <a:gd name="T36" fmla="*/ 6609 w 6827"/>
              <a:gd name="T37" fmla="*/ 5492 h 5492"/>
              <a:gd name="T38" fmla="*/ 6827 w 6827"/>
              <a:gd name="T39" fmla="*/ 5274 h 5492"/>
              <a:gd name="T40" fmla="*/ 6827 w 6827"/>
              <a:gd name="T41" fmla="*/ 3996 h 5492"/>
              <a:gd name="T42" fmla="*/ 6609 w 6827"/>
              <a:gd name="T43" fmla="*/ 3778 h 5492"/>
              <a:gd name="T44" fmla="*/ 3195 w 6827"/>
              <a:gd name="T45" fmla="*/ 5056 h 5492"/>
              <a:gd name="T46" fmla="*/ 2033 w 6827"/>
              <a:gd name="T47" fmla="*/ 5056 h 5492"/>
              <a:gd name="T48" fmla="*/ 2033 w 6827"/>
              <a:gd name="T49" fmla="*/ 2935 h 5492"/>
              <a:gd name="T50" fmla="*/ 3195 w 6827"/>
              <a:gd name="T51" fmla="*/ 2935 h 5492"/>
              <a:gd name="T52" fmla="*/ 3195 w 6827"/>
              <a:gd name="T53" fmla="*/ 5056 h 5492"/>
              <a:gd name="T54" fmla="*/ 6391 w 6827"/>
              <a:gd name="T55" fmla="*/ 5056 h 5492"/>
              <a:gd name="T56" fmla="*/ 5229 w 6827"/>
              <a:gd name="T57" fmla="*/ 5056 h 5492"/>
              <a:gd name="T58" fmla="*/ 5229 w 6827"/>
              <a:gd name="T59" fmla="*/ 4213 h 5492"/>
              <a:gd name="T60" fmla="*/ 6391 w 6827"/>
              <a:gd name="T61" fmla="*/ 4213 h 5492"/>
              <a:gd name="T62" fmla="*/ 6391 w 6827"/>
              <a:gd name="T63" fmla="*/ 5056 h 5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27" h="5492">
                <a:moveTo>
                  <a:pt x="6609" y="3778"/>
                </a:moveTo>
                <a:lnTo>
                  <a:pt x="5229" y="3778"/>
                </a:lnTo>
                <a:lnTo>
                  <a:pt x="5229" y="2004"/>
                </a:lnTo>
                <a:lnTo>
                  <a:pt x="5650" y="2004"/>
                </a:lnTo>
                <a:cubicBezTo>
                  <a:pt x="5840" y="2004"/>
                  <a:pt x="5939" y="1777"/>
                  <a:pt x="5810" y="1638"/>
                </a:cubicBezTo>
                <a:lnTo>
                  <a:pt x="4372" y="92"/>
                </a:lnTo>
                <a:cubicBezTo>
                  <a:pt x="4286" y="0"/>
                  <a:pt x="4139" y="0"/>
                  <a:pt x="4053" y="92"/>
                </a:cubicBezTo>
                <a:lnTo>
                  <a:pt x="2615" y="1638"/>
                </a:lnTo>
                <a:cubicBezTo>
                  <a:pt x="2485" y="1777"/>
                  <a:pt x="2584" y="2004"/>
                  <a:pt x="2774" y="2004"/>
                </a:cubicBezTo>
                <a:lnTo>
                  <a:pt x="3195" y="2004"/>
                </a:lnTo>
                <a:lnTo>
                  <a:pt x="3195" y="2499"/>
                </a:lnTo>
                <a:lnTo>
                  <a:pt x="1816" y="2499"/>
                </a:lnTo>
                <a:cubicBezTo>
                  <a:pt x="1695" y="2499"/>
                  <a:pt x="1598" y="2597"/>
                  <a:pt x="1598" y="2717"/>
                </a:cubicBezTo>
                <a:lnTo>
                  <a:pt x="1598" y="3778"/>
                </a:lnTo>
                <a:lnTo>
                  <a:pt x="218" y="3778"/>
                </a:lnTo>
                <a:cubicBezTo>
                  <a:pt x="98" y="3778"/>
                  <a:pt x="0" y="3875"/>
                  <a:pt x="0" y="3996"/>
                </a:cubicBezTo>
                <a:lnTo>
                  <a:pt x="0" y="5274"/>
                </a:lnTo>
                <a:cubicBezTo>
                  <a:pt x="0" y="5394"/>
                  <a:pt x="98" y="5492"/>
                  <a:pt x="218" y="5492"/>
                </a:cubicBezTo>
                <a:lnTo>
                  <a:pt x="6609" y="5492"/>
                </a:lnTo>
                <a:cubicBezTo>
                  <a:pt x="6729" y="5492"/>
                  <a:pt x="6827" y="5394"/>
                  <a:pt x="6827" y="5274"/>
                </a:cubicBezTo>
                <a:lnTo>
                  <a:pt x="6827" y="3996"/>
                </a:lnTo>
                <a:cubicBezTo>
                  <a:pt x="6827" y="3875"/>
                  <a:pt x="6729" y="3778"/>
                  <a:pt x="6609" y="3778"/>
                </a:cubicBezTo>
                <a:close/>
                <a:moveTo>
                  <a:pt x="3195" y="5056"/>
                </a:moveTo>
                <a:lnTo>
                  <a:pt x="2033" y="5056"/>
                </a:lnTo>
                <a:lnTo>
                  <a:pt x="2033" y="2935"/>
                </a:lnTo>
                <a:lnTo>
                  <a:pt x="3195" y="2935"/>
                </a:lnTo>
                <a:lnTo>
                  <a:pt x="3195" y="5056"/>
                </a:lnTo>
                <a:close/>
                <a:moveTo>
                  <a:pt x="6391" y="5056"/>
                </a:moveTo>
                <a:lnTo>
                  <a:pt x="5229" y="5056"/>
                </a:lnTo>
                <a:lnTo>
                  <a:pt x="5229" y="4213"/>
                </a:lnTo>
                <a:lnTo>
                  <a:pt x="6391" y="4213"/>
                </a:lnTo>
                <a:lnTo>
                  <a:pt x="6391" y="50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atm-machine_73102">
            <a:extLst>
              <a:ext uri="{FF2B5EF4-FFF2-40B4-BE49-F238E27FC236}">
                <a16:creationId xmlns:a16="http://schemas.microsoft.com/office/drawing/2014/main" id="{335A66A3-5557-41E6-9C5D-E15650967E6F}"/>
              </a:ext>
            </a:extLst>
          </p:cNvPr>
          <p:cNvSpPr>
            <a:spLocks noChangeAspect="1"/>
          </p:cNvSpPr>
          <p:nvPr/>
        </p:nvSpPr>
        <p:spPr bwMode="auto">
          <a:xfrm>
            <a:off x="4882917" y="4514736"/>
            <a:ext cx="609685" cy="488601"/>
          </a:xfrm>
          <a:custGeom>
            <a:avLst/>
            <a:gdLst>
              <a:gd name="T0" fmla="*/ 428 w 2533"/>
              <a:gd name="T1" fmla="*/ 599 h 2033"/>
              <a:gd name="T2" fmla="*/ 381 w 2533"/>
              <a:gd name="T3" fmla="*/ 485 h 2033"/>
              <a:gd name="T4" fmla="*/ 589 w 2533"/>
              <a:gd name="T5" fmla="*/ 371 h 2033"/>
              <a:gd name="T6" fmla="*/ 476 w 2533"/>
              <a:gd name="T7" fmla="*/ 579 h 2033"/>
              <a:gd name="T8" fmla="*/ 448 w 2533"/>
              <a:gd name="T9" fmla="*/ 717 h 2033"/>
              <a:gd name="T10" fmla="*/ 495 w 2533"/>
              <a:gd name="T11" fmla="*/ 831 h 2033"/>
              <a:gd name="T12" fmla="*/ 865 w 2533"/>
              <a:gd name="T13" fmla="*/ 489 h 2033"/>
              <a:gd name="T14" fmla="*/ 771 w 2533"/>
              <a:gd name="T15" fmla="*/ 395 h 2033"/>
              <a:gd name="T16" fmla="*/ 2533 w 2533"/>
              <a:gd name="T17" fmla="*/ 1803 h 2033"/>
              <a:gd name="T18" fmla="*/ 230 w 2533"/>
              <a:gd name="T19" fmla="*/ 2033 h 2033"/>
              <a:gd name="T20" fmla="*/ 0 w 2533"/>
              <a:gd name="T21" fmla="*/ 230 h 2033"/>
              <a:gd name="T22" fmla="*/ 2304 w 2533"/>
              <a:gd name="T23" fmla="*/ 0 h 2033"/>
              <a:gd name="T24" fmla="*/ 1704 w 2533"/>
              <a:gd name="T25" fmla="*/ 1581 h 2033"/>
              <a:gd name="T26" fmla="*/ 2152 w 2533"/>
              <a:gd name="T27" fmla="*/ 1657 h 2033"/>
              <a:gd name="T28" fmla="*/ 2152 w 2533"/>
              <a:gd name="T29" fmla="*/ 1504 h 2033"/>
              <a:gd name="T30" fmla="*/ 1704 w 2533"/>
              <a:gd name="T31" fmla="*/ 1581 h 2033"/>
              <a:gd name="T32" fmla="*/ 1706 w 2533"/>
              <a:gd name="T33" fmla="*/ 689 h 2033"/>
              <a:gd name="T34" fmla="*/ 1757 w 2533"/>
              <a:gd name="T35" fmla="*/ 1186 h 2033"/>
              <a:gd name="T36" fmla="*/ 2227 w 2533"/>
              <a:gd name="T37" fmla="*/ 1135 h 2033"/>
              <a:gd name="T38" fmla="*/ 2176 w 2533"/>
              <a:gd name="T39" fmla="*/ 638 h 2033"/>
              <a:gd name="T40" fmla="*/ 2234 w 2533"/>
              <a:gd name="T41" fmla="*/ 352 h 2033"/>
              <a:gd name="T42" fmla="*/ 1750 w 2533"/>
              <a:gd name="T43" fmla="*/ 303 h 2033"/>
              <a:gd name="T44" fmla="*/ 1750 w 2533"/>
              <a:gd name="T45" fmla="*/ 401 h 2033"/>
              <a:gd name="T46" fmla="*/ 2234 w 2533"/>
              <a:gd name="T47" fmla="*/ 352 h 2033"/>
              <a:gd name="T48" fmla="*/ 367 w 2533"/>
              <a:gd name="T49" fmla="*/ 1660 h 2033"/>
              <a:gd name="T50" fmla="*/ 1446 w 2533"/>
              <a:gd name="T51" fmla="*/ 1581 h 2033"/>
              <a:gd name="T52" fmla="*/ 367 w 2533"/>
              <a:gd name="T53" fmla="*/ 1502 h 2033"/>
              <a:gd name="T54" fmla="*/ 1457 w 2533"/>
              <a:gd name="T55" fmla="*/ 343 h 2033"/>
              <a:gd name="T56" fmla="*/ 354 w 2533"/>
              <a:gd name="T57" fmla="*/ 273 h 2033"/>
              <a:gd name="T58" fmla="*/ 284 w 2533"/>
              <a:gd name="T59" fmla="*/ 1125 h 2033"/>
              <a:gd name="T60" fmla="*/ 1387 w 2533"/>
              <a:gd name="T61" fmla="*/ 1194 h 2033"/>
              <a:gd name="T62" fmla="*/ 1457 w 2533"/>
              <a:gd name="T63" fmla="*/ 343 h 2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33" h="2033">
                <a:moveTo>
                  <a:pt x="476" y="579"/>
                </a:moveTo>
                <a:cubicBezTo>
                  <a:pt x="462" y="592"/>
                  <a:pt x="445" y="599"/>
                  <a:pt x="428" y="599"/>
                </a:cubicBezTo>
                <a:cubicBezTo>
                  <a:pt x="411" y="599"/>
                  <a:pt x="394" y="592"/>
                  <a:pt x="381" y="579"/>
                </a:cubicBezTo>
                <a:cubicBezTo>
                  <a:pt x="355" y="553"/>
                  <a:pt x="355" y="511"/>
                  <a:pt x="381" y="485"/>
                </a:cubicBezTo>
                <a:lnTo>
                  <a:pt x="495" y="371"/>
                </a:lnTo>
                <a:cubicBezTo>
                  <a:pt x="521" y="345"/>
                  <a:pt x="563" y="345"/>
                  <a:pt x="589" y="371"/>
                </a:cubicBezTo>
                <a:cubicBezTo>
                  <a:pt x="615" y="397"/>
                  <a:pt x="615" y="439"/>
                  <a:pt x="589" y="465"/>
                </a:cubicBezTo>
                <a:lnTo>
                  <a:pt x="476" y="579"/>
                </a:lnTo>
                <a:close/>
                <a:moveTo>
                  <a:pt x="771" y="395"/>
                </a:moveTo>
                <a:lnTo>
                  <a:pt x="448" y="717"/>
                </a:lnTo>
                <a:cubicBezTo>
                  <a:pt x="422" y="743"/>
                  <a:pt x="422" y="785"/>
                  <a:pt x="448" y="811"/>
                </a:cubicBezTo>
                <a:cubicBezTo>
                  <a:pt x="461" y="824"/>
                  <a:pt x="478" y="831"/>
                  <a:pt x="495" y="831"/>
                </a:cubicBezTo>
                <a:cubicBezTo>
                  <a:pt x="512" y="831"/>
                  <a:pt x="530" y="824"/>
                  <a:pt x="543" y="811"/>
                </a:cubicBezTo>
                <a:lnTo>
                  <a:pt x="865" y="489"/>
                </a:lnTo>
                <a:cubicBezTo>
                  <a:pt x="891" y="463"/>
                  <a:pt x="891" y="421"/>
                  <a:pt x="865" y="395"/>
                </a:cubicBezTo>
                <a:cubicBezTo>
                  <a:pt x="839" y="369"/>
                  <a:pt x="797" y="369"/>
                  <a:pt x="771" y="395"/>
                </a:cubicBezTo>
                <a:close/>
                <a:moveTo>
                  <a:pt x="2533" y="230"/>
                </a:moveTo>
                <a:lnTo>
                  <a:pt x="2533" y="1803"/>
                </a:lnTo>
                <a:cubicBezTo>
                  <a:pt x="2533" y="1930"/>
                  <a:pt x="2430" y="2033"/>
                  <a:pt x="2304" y="2033"/>
                </a:cubicBezTo>
                <a:lnTo>
                  <a:pt x="230" y="2033"/>
                </a:lnTo>
                <a:cubicBezTo>
                  <a:pt x="103" y="2033"/>
                  <a:pt x="0" y="1930"/>
                  <a:pt x="0" y="1803"/>
                </a:cubicBezTo>
                <a:lnTo>
                  <a:pt x="0" y="230"/>
                </a:lnTo>
                <a:cubicBezTo>
                  <a:pt x="0" y="103"/>
                  <a:pt x="103" y="0"/>
                  <a:pt x="230" y="0"/>
                </a:cubicBezTo>
                <a:lnTo>
                  <a:pt x="2304" y="0"/>
                </a:lnTo>
                <a:cubicBezTo>
                  <a:pt x="2430" y="0"/>
                  <a:pt x="2533" y="103"/>
                  <a:pt x="2533" y="230"/>
                </a:cubicBezTo>
                <a:close/>
                <a:moveTo>
                  <a:pt x="1704" y="1581"/>
                </a:moveTo>
                <a:cubicBezTo>
                  <a:pt x="1704" y="1623"/>
                  <a:pt x="1739" y="1657"/>
                  <a:pt x="1781" y="1657"/>
                </a:cubicBezTo>
                <a:lnTo>
                  <a:pt x="2152" y="1657"/>
                </a:lnTo>
                <a:cubicBezTo>
                  <a:pt x="2194" y="1657"/>
                  <a:pt x="2229" y="1623"/>
                  <a:pt x="2229" y="1581"/>
                </a:cubicBezTo>
                <a:cubicBezTo>
                  <a:pt x="2229" y="1538"/>
                  <a:pt x="2194" y="1504"/>
                  <a:pt x="2152" y="1504"/>
                </a:cubicBezTo>
                <a:lnTo>
                  <a:pt x="1781" y="1504"/>
                </a:lnTo>
                <a:cubicBezTo>
                  <a:pt x="1739" y="1504"/>
                  <a:pt x="1704" y="1538"/>
                  <a:pt x="1704" y="1581"/>
                </a:cubicBezTo>
                <a:close/>
                <a:moveTo>
                  <a:pt x="1757" y="638"/>
                </a:moveTo>
                <a:cubicBezTo>
                  <a:pt x="1729" y="638"/>
                  <a:pt x="1706" y="661"/>
                  <a:pt x="1706" y="689"/>
                </a:cubicBezTo>
                <a:lnTo>
                  <a:pt x="1706" y="1135"/>
                </a:lnTo>
                <a:cubicBezTo>
                  <a:pt x="1706" y="1163"/>
                  <a:pt x="1729" y="1186"/>
                  <a:pt x="1757" y="1186"/>
                </a:cubicBezTo>
                <a:lnTo>
                  <a:pt x="2176" y="1186"/>
                </a:lnTo>
                <a:cubicBezTo>
                  <a:pt x="2204" y="1186"/>
                  <a:pt x="2227" y="1163"/>
                  <a:pt x="2227" y="1135"/>
                </a:cubicBezTo>
                <a:lnTo>
                  <a:pt x="2227" y="689"/>
                </a:lnTo>
                <a:cubicBezTo>
                  <a:pt x="2227" y="661"/>
                  <a:pt x="2204" y="638"/>
                  <a:pt x="2176" y="638"/>
                </a:cubicBezTo>
                <a:lnTo>
                  <a:pt x="1757" y="638"/>
                </a:lnTo>
                <a:close/>
                <a:moveTo>
                  <a:pt x="2234" y="352"/>
                </a:moveTo>
                <a:cubicBezTo>
                  <a:pt x="2234" y="325"/>
                  <a:pt x="2213" y="303"/>
                  <a:pt x="2186" y="303"/>
                </a:cubicBezTo>
                <a:lnTo>
                  <a:pt x="1750" y="303"/>
                </a:lnTo>
                <a:cubicBezTo>
                  <a:pt x="1723" y="303"/>
                  <a:pt x="1701" y="325"/>
                  <a:pt x="1701" y="352"/>
                </a:cubicBezTo>
                <a:cubicBezTo>
                  <a:pt x="1701" y="379"/>
                  <a:pt x="1723" y="401"/>
                  <a:pt x="1750" y="401"/>
                </a:cubicBezTo>
                <a:lnTo>
                  <a:pt x="2186" y="401"/>
                </a:lnTo>
                <a:cubicBezTo>
                  <a:pt x="2213" y="401"/>
                  <a:pt x="2234" y="379"/>
                  <a:pt x="2234" y="352"/>
                </a:cubicBezTo>
                <a:close/>
                <a:moveTo>
                  <a:pt x="288" y="1580"/>
                </a:moveTo>
                <a:cubicBezTo>
                  <a:pt x="288" y="1624"/>
                  <a:pt x="324" y="1660"/>
                  <a:pt x="367" y="1660"/>
                </a:cubicBezTo>
                <a:lnTo>
                  <a:pt x="1367" y="1660"/>
                </a:lnTo>
                <a:cubicBezTo>
                  <a:pt x="1411" y="1660"/>
                  <a:pt x="1446" y="1624"/>
                  <a:pt x="1446" y="1581"/>
                </a:cubicBezTo>
                <a:cubicBezTo>
                  <a:pt x="1446" y="1537"/>
                  <a:pt x="1411" y="1502"/>
                  <a:pt x="1367" y="1502"/>
                </a:cubicBezTo>
                <a:lnTo>
                  <a:pt x="367" y="1502"/>
                </a:lnTo>
                <a:cubicBezTo>
                  <a:pt x="324" y="1502"/>
                  <a:pt x="288" y="1537"/>
                  <a:pt x="288" y="1580"/>
                </a:cubicBezTo>
                <a:close/>
                <a:moveTo>
                  <a:pt x="1457" y="343"/>
                </a:moveTo>
                <a:cubicBezTo>
                  <a:pt x="1457" y="305"/>
                  <a:pt x="1426" y="273"/>
                  <a:pt x="1387" y="273"/>
                </a:cubicBezTo>
                <a:lnTo>
                  <a:pt x="354" y="273"/>
                </a:lnTo>
                <a:cubicBezTo>
                  <a:pt x="315" y="273"/>
                  <a:pt x="284" y="305"/>
                  <a:pt x="284" y="343"/>
                </a:cubicBezTo>
                <a:lnTo>
                  <a:pt x="284" y="1125"/>
                </a:lnTo>
                <a:cubicBezTo>
                  <a:pt x="284" y="1163"/>
                  <a:pt x="315" y="1194"/>
                  <a:pt x="354" y="1194"/>
                </a:cubicBezTo>
                <a:lnTo>
                  <a:pt x="1387" y="1194"/>
                </a:lnTo>
                <a:cubicBezTo>
                  <a:pt x="1426" y="1194"/>
                  <a:pt x="1457" y="1163"/>
                  <a:pt x="1457" y="1125"/>
                </a:cubicBezTo>
                <a:lnTo>
                  <a:pt x="1457" y="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4" name="album_346685">
            <a:extLst>
              <a:ext uri="{FF2B5EF4-FFF2-40B4-BE49-F238E27FC236}">
                <a16:creationId xmlns:a16="http://schemas.microsoft.com/office/drawing/2014/main" id="{F9BA167B-8432-4517-92A2-CFEF2D7C2461}"/>
              </a:ext>
            </a:extLst>
          </p:cNvPr>
          <p:cNvSpPr>
            <a:spLocks noChangeAspect="1"/>
          </p:cNvSpPr>
          <p:nvPr/>
        </p:nvSpPr>
        <p:spPr bwMode="auto">
          <a:xfrm>
            <a:off x="6752898" y="2574937"/>
            <a:ext cx="609685" cy="608696"/>
          </a:xfrm>
          <a:custGeom>
            <a:avLst/>
            <a:gdLst>
              <a:gd name="connsiteX0" fmla="*/ 0 w 609473"/>
              <a:gd name="connsiteY0" fmla="*/ 164276 h 608485"/>
              <a:gd name="connsiteX1" fmla="*/ 609473 w 609473"/>
              <a:gd name="connsiteY1" fmla="*/ 164276 h 608485"/>
              <a:gd name="connsiteX2" fmla="*/ 609473 w 609473"/>
              <a:gd name="connsiteY2" fmla="*/ 608485 h 608485"/>
              <a:gd name="connsiteX3" fmla="*/ 0 w 609473"/>
              <a:gd name="connsiteY3" fmla="*/ 608485 h 608485"/>
              <a:gd name="connsiteX4" fmla="*/ 76846 w 609473"/>
              <a:gd name="connsiteY4" fmla="*/ 88983 h 608485"/>
              <a:gd name="connsiteX5" fmla="*/ 532557 w 609473"/>
              <a:gd name="connsiteY5" fmla="*/ 88983 h 608485"/>
              <a:gd name="connsiteX6" fmla="*/ 532557 w 609473"/>
              <a:gd name="connsiteY6" fmla="*/ 113257 h 608485"/>
              <a:gd name="connsiteX7" fmla="*/ 76846 w 609473"/>
              <a:gd name="connsiteY7" fmla="*/ 113257 h 608485"/>
              <a:gd name="connsiteX8" fmla="*/ 139931 w 609473"/>
              <a:gd name="connsiteY8" fmla="*/ 0 h 608485"/>
              <a:gd name="connsiteX9" fmla="*/ 469542 w 609473"/>
              <a:gd name="connsiteY9" fmla="*/ 0 h 608485"/>
              <a:gd name="connsiteX10" fmla="*/ 469542 w 609473"/>
              <a:gd name="connsiteY10" fmla="*/ 24345 h 608485"/>
              <a:gd name="connsiteX11" fmla="*/ 139931 w 609473"/>
              <a:gd name="connsiteY11" fmla="*/ 24345 h 6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473" h="608485">
                <a:moveTo>
                  <a:pt x="0" y="164276"/>
                </a:moveTo>
                <a:lnTo>
                  <a:pt x="609473" y="164276"/>
                </a:lnTo>
                <a:lnTo>
                  <a:pt x="609473" y="608485"/>
                </a:lnTo>
                <a:lnTo>
                  <a:pt x="0" y="608485"/>
                </a:lnTo>
                <a:close/>
                <a:moveTo>
                  <a:pt x="76846" y="88983"/>
                </a:moveTo>
                <a:lnTo>
                  <a:pt x="532557" y="88983"/>
                </a:lnTo>
                <a:lnTo>
                  <a:pt x="532557" y="113257"/>
                </a:lnTo>
                <a:lnTo>
                  <a:pt x="76846" y="113257"/>
                </a:lnTo>
                <a:close/>
                <a:moveTo>
                  <a:pt x="139931" y="0"/>
                </a:moveTo>
                <a:lnTo>
                  <a:pt x="469542" y="0"/>
                </a:lnTo>
                <a:lnTo>
                  <a:pt x="469542" y="24345"/>
                </a:lnTo>
                <a:lnTo>
                  <a:pt x="139931" y="2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book-closed-tool_59175">
            <a:extLst>
              <a:ext uri="{FF2B5EF4-FFF2-40B4-BE49-F238E27FC236}">
                <a16:creationId xmlns:a16="http://schemas.microsoft.com/office/drawing/2014/main" id="{99A2D686-A89C-4899-B752-6432672892E9}"/>
              </a:ext>
            </a:extLst>
          </p:cNvPr>
          <p:cNvSpPr>
            <a:spLocks noChangeAspect="1"/>
          </p:cNvSpPr>
          <p:nvPr/>
        </p:nvSpPr>
        <p:spPr bwMode="auto">
          <a:xfrm>
            <a:off x="4882917" y="2574443"/>
            <a:ext cx="556187" cy="609685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5C34B98-197A-4639-AE12-32B47FC7AF05}"/>
              </a:ext>
            </a:extLst>
          </p:cNvPr>
          <p:cNvGrpSpPr/>
          <p:nvPr/>
        </p:nvGrpSpPr>
        <p:grpSpPr>
          <a:xfrm>
            <a:off x="880830" y="1657957"/>
            <a:ext cx="2491845" cy="4234815"/>
            <a:chOff x="910942" y="1450456"/>
            <a:chExt cx="2491845" cy="4234815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35A211B-0285-40EC-9646-208D34C26B57}"/>
                </a:ext>
              </a:extLst>
            </p:cNvPr>
            <p:cNvGrpSpPr/>
            <p:nvPr/>
          </p:nvGrpSpPr>
          <p:grpSpPr>
            <a:xfrm>
              <a:off x="910942" y="1450456"/>
              <a:ext cx="2491845" cy="1472165"/>
              <a:chOff x="180109" y="1450456"/>
              <a:chExt cx="2491845" cy="1472165"/>
            </a:xfrm>
          </p:grpSpPr>
          <p:sp>
            <p:nvSpPr>
              <p:cNvPr id="37" name="TextBox 34">
                <a:extLst>
                  <a:ext uri="{FF2B5EF4-FFF2-40B4-BE49-F238E27FC236}">
                    <a16:creationId xmlns:a16="http://schemas.microsoft.com/office/drawing/2014/main" id="{BDF85FF0-881E-4308-B5E7-1EB214720F7A}"/>
                  </a:ext>
                </a:extLst>
              </p:cNvPr>
              <p:cNvSpPr txBox="1"/>
              <p:nvPr/>
            </p:nvSpPr>
            <p:spPr>
              <a:xfrm>
                <a:off x="1217681" y="1450456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8" name="TextBox 34">
                <a:extLst>
                  <a:ext uri="{FF2B5EF4-FFF2-40B4-BE49-F238E27FC236}">
                    <a16:creationId xmlns:a16="http://schemas.microsoft.com/office/drawing/2014/main" id="{3C1BF699-BDA7-4E7D-B867-91ACC42F78B8}"/>
                  </a:ext>
                </a:extLst>
              </p:cNvPr>
              <p:cNvSpPr txBox="1"/>
              <p:nvPr/>
            </p:nvSpPr>
            <p:spPr>
              <a:xfrm>
                <a:off x="180109" y="1814625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r"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320823C-7D26-44C5-BAC3-7E030A8F1B6A}"/>
                </a:ext>
              </a:extLst>
            </p:cNvPr>
            <p:cNvGrpSpPr/>
            <p:nvPr/>
          </p:nvGrpSpPr>
          <p:grpSpPr>
            <a:xfrm>
              <a:off x="910942" y="4213106"/>
              <a:ext cx="2491845" cy="1472165"/>
              <a:chOff x="180109" y="1450456"/>
              <a:chExt cx="2491845" cy="14721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863EEC5-03E5-4F68-9F76-25BD76819835}"/>
                  </a:ext>
                </a:extLst>
              </p:cNvPr>
              <p:cNvSpPr txBox="1"/>
              <p:nvPr/>
            </p:nvSpPr>
            <p:spPr>
              <a:xfrm>
                <a:off x="1217681" y="1450456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6" name="TextBox 34">
                <a:extLst>
                  <a:ext uri="{FF2B5EF4-FFF2-40B4-BE49-F238E27FC236}">
                    <a16:creationId xmlns:a16="http://schemas.microsoft.com/office/drawing/2014/main" id="{33DB1012-4944-47FB-B782-C1C00A07C927}"/>
                  </a:ext>
                </a:extLst>
              </p:cNvPr>
              <p:cNvSpPr txBox="1"/>
              <p:nvPr/>
            </p:nvSpPr>
            <p:spPr>
              <a:xfrm>
                <a:off x="180109" y="1814625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r"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E1A8D16-2D11-4107-A260-19A6C45D7BAA}"/>
              </a:ext>
            </a:extLst>
          </p:cNvPr>
          <p:cNvGrpSpPr/>
          <p:nvPr/>
        </p:nvGrpSpPr>
        <p:grpSpPr>
          <a:xfrm>
            <a:off x="8819326" y="1657957"/>
            <a:ext cx="2491845" cy="1472165"/>
            <a:chOff x="8819326" y="1657957"/>
            <a:chExt cx="2491845" cy="1472165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177A09BE-C701-4F2C-8945-0D1902C09D65}"/>
                </a:ext>
              </a:extLst>
            </p:cNvPr>
            <p:cNvSpPr txBox="1"/>
            <p:nvPr/>
          </p:nvSpPr>
          <p:spPr>
            <a:xfrm>
              <a:off x="8819326" y="1657957"/>
              <a:ext cx="1454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 rtl="0"/>
              <a:r>
                <a:rPr lang="zh-CN" alt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请输入标题</a:t>
              </a:r>
              <a:endPara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6D428422-4E27-4535-99F4-B9D8EE184BEB}"/>
                </a:ext>
              </a:extLst>
            </p:cNvPr>
            <p:cNvSpPr txBox="1"/>
            <p:nvPr/>
          </p:nvSpPr>
          <p:spPr>
            <a:xfrm>
              <a:off x="8819326" y="2022126"/>
              <a:ext cx="24918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00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请输入文本内容，内容尽量简洁生动。请输入文本内容，内容尽量简洁生动。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  <a:p>
              <a:pPr defTabSz="1828800" rtl="0"/>
              <a:endPara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TextBox 34">
            <a:extLst>
              <a:ext uri="{FF2B5EF4-FFF2-40B4-BE49-F238E27FC236}">
                <a16:creationId xmlns:a16="http://schemas.microsoft.com/office/drawing/2014/main" id="{05D7DBDD-ECC3-4F8D-8996-342745E1FDD8}"/>
              </a:ext>
            </a:extLst>
          </p:cNvPr>
          <p:cNvSpPr txBox="1"/>
          <p:nvPr/>
        </p:nvSpPr>
        <p:spPr>
          <a:xfrm>
            <a:off x="8819326" y="4420607"/>
            <a:ext cx="145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rtl="0"/>
            <a:r>
              <a:rPr lang="zh-CN" alt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请输入标题</a:t>
            </a:r>
            <a:endParaRPr lang="en-U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D9F189C-6162-499C-B925-3BA6E8D9B937}"/>
              </a:ext>
            </a:extLst>
          </p:cNvPr>
          <p:cNvSpPr txBox="1"/>
          <p:nvPr/>
        </p:nvSpPr>
        <p:spPr>
          <a:xfrm>
            <a:off x="8819326" y="4784776"/>
            <a:ext cx="2491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请输入文本内容，内容尽量简洁生动。请输入文本内容，内容尽量简洁生动。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defTabSz="1828800" rtl="0"/>
            <a:endParaRPr lang="en-US" sz="1600" kern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258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>
            <a:extLst>
              <a:ext uri="{FF2B5EF4-FFF2-40B4-BE49-F238E27FC236}">
                <a16:creationId xmlns:a16="http://schemas.microsoft.com/office/drawing/2014/main" id="{03A7C07E-E06A-4CC9-88FE-106F4BC613C1}"/>
              </a:ext>
            </a:extLst>
          </p:cNvPr>
          <p:cNvGrpSpPr/>
          <p:nvPr/>
        </p:nvGrpSpPr>
        <p:grpSpPr>
          <a:xfrm>
            <a:off x="3839727" y="1519090"/>
            <a:ext cx="4512546" cy="4512548"/>
            <a:chOff x="3313943" y="1172726"/>
            <a:chExt cx="4512546" cy="4512548"/>
          </a:xfrm>
        </p:grpSpPr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8A1593BD-7AD3-4C3F-A214-77900E71C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595" y="2117113"/>
              <a:ext cx="1749894" cy="3568158"/>
            </a:xfrm>
            <a:custGeom>
              <a:avLst/>
              <a:gdLst>
                <a:gd name="T0" fmla="*/ 64 w 128"/>
                <a:gd name="T1" fmla="*/ 133 h 261"/>
                <a:gd name="T2" fmla="*/ 49 w 128"/>
                <a:gd name="T3" fmla="*/ 133 h 261"/>
                <a:gd name="T4" fmla="*/ 65 w 128"/>
                <a:gd name="T5" fmla="*/ 149 h 261"/>
                <a:gd name="T6" fmla="*/ 49 w 128"/>
                <a:gd name="T7" fmla="*/ 165 h 261"/>
                <a:gd name="T8" fmla="*/ 64 w 128"/>
                <a:gd name="T9" fmla="*/ 165 h 261"/>
                <a:gd name="T10" fmla="*/ 96 w 128"/>
                <a:gd name="T11" fmla="*/ 197 h 261"/>
                <a:gd name="T12" fmla="*/ 64 w 128"/>
                <a:gd name="T13" fmla="*/ 229 h 261"/>
                <a:gd name="T14" fmla="*/ 32 w 128"/>
                <a:gd name="T15" fmla="*/ 197 h 261"/>
                <a:gd name="T16" fmla="*/ 32 w 128"/>
                <a:gd name="T17" fmla="*/ 22 h 261"/>
                <a:gd name="T18" fmla="*/ 32 w 128"/>
                <a:gd name="T19" fmla="*/ 16 h 261"/>
                <a:gd name="T20" fmla="*/ 16 w 128"/>
                <a:gd name="T21" fmla="*/ 0 h 261"/>
                <a:gd name="T22" fmla="*/ 0 w 128"/>
                <a:gd name="T23" fmla="*/ 16 h 261"/>
                <a:gd name="T24" fmla="*/ 0 w 128"/>
                <a:gd name="T25" fmla="*/ 22 h 261"/>
                <a:gd name="T26" fmla="*/ 0 w 128"/>
                <a:gd name="T27" fmla="*/ 133 h 261"/>
                <a:gd name="T28" fmla="*/ 0 w 128"/>
                <a:gd name="T29" fmla="*/ 165 h 261"/>
                <a:gd name="T30" fmla="*/ 0 w 128"/>
                <a:gd name="T31" fmla="*/ 197 h 261"/>
                <a:gd name="T32" fmla="*/ 64 w 128"/>
                <a:gd name="T33" fmla="*/ 261 h 261"/>
                <a:gd name="T34" fmla="*/ 128 w 128"/>
                <a:gd name="T35" fmla="*/ 197 h 261"/>
                <a:gd name="T36" fmla="*/ 64 w 128"/>
                <a:gd name="T37" fmla="*/ 13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261">
                  <a:moveTo>
                    <a:pt x="64" y="133"/>
                  </a:moveTo>
                  <a:cubicBezTo>
                    <a:pt x="49" y="133"/>
                    <a:pt x="49" y="133"/>
                    <a:pt x="49" y="133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82" y="165"/>
                    <a:pt x="96" y="179"/>
                    <a:pt x="96" y="197"/>
                  </a:cubicBezTo>
                  <a:cubicBezTo>
                    <a:pt x="96" y="215"/>
                    <a:pt x="82" y="229"/>
                    <a:pt x="64" y="229"/>
                  </a:cubicBezTo>
                  <a:cubicBezTo>
                    <a:pt x="46" y="229"/>
                    <a:pt x="32" y="215"/>
                    <a:pt x="32" y="19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32"/>
                    <a:pt x="29" y="261"/>
                    <a:pt x="64" y="261"/>
                  </a:cubicBezTo>
                  <a:cubicBezTo>
                    <a:pt x="99" y="261"/>
                    <a:pt x="128" y="232"/>
                    <a:pt x="128" y="197"/>
                  </a:cubicBezTo>
                  <a:cubicBezTo>
                    <a:pt x="128" y="162"/>
                    <a:pt x="99" y="133"/>
                    <a:pt x="64" y="133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2" rIns="182880" bIns="91442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2" kern="1200">
                <a:solidFill>
                  <a:srgbClr val="3F3F3F"/>
                </a:solidFill>
                <a:latin typeface="Source Sans Pro"/>
              </a:endParaRPr>
            </a:p>
          </p:txBody>
        </p:sp>
        <p:sp>
          <p:nvSpPr>
            <p:cNvPr id="57" name="Freeform 1">
              <a:extLst>
                <a:ext uri="{FF2B5EF4-FFF2-40B4-BE49-F238E27FC236}">
                  <a16:creationId xmlns:a16="http://schemas.microsoft.com/office/drawing/2014/main" id="{911CF4F8-64E1-475D-867E-45620CC97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943" y="1172726"/>
              <a:ext cx="1749894" cy="3527564"/>
            </a:xfrm>
            <a:custGeom>
              <a:avLst/>
              <a:gdLst>
                <a:gd name="T0" fmla="*/ 64 w 128"/>
                <a:gd name="T1" fmla="*/ 0 h 258"/>
                <a:gd name="T2" fmla="*/ 0 w 128"/>
                <a:gd name="T3" fmla="*/ 64 h 258"/>
                <a:gd name="T4" fmla="*/ 64 w 128"/>
                <a:gd name="T5" fmla="*/ 128 h 258"/>
                <a:gd name="T6" fmla="*/ 79 w 128"/>
                <a:gd name="T7" fmla="*/ 128 h 258"/>
                <a:gd name="T8" fmla="*/ 63 w 128"/>
                <a:gd name="T9" fmla="*/ 112 h 258"/>
                <a:gd name="T10" fmla="*/ 79 w 128"/>
                <a:gd name="T11" fmla="*/ 96 h 258"/>
                <a:gd name="T12" fmla="*/ 64 w 128"/>
                <a:gd name="T13" fmla="*/ 96 h 258"/>
                <a:gd name="T14" fmla="*/ 32 w 128"/>
                <a:gd name="T15" fmla="*/ 64 h 258"/>
                <a:gd name="T16" fmla="*/ 64 w 128"/>
                <a:gd name="T17" fmla="*/ 32 h 258"/>
                <a:gd name="T18" fmla="*/ 96 w 128"/>
                <a:gd name="T19" fmla="*/ 64 h 258"/>
                <a:gd name="T20" fmla="*/ 96 w 128"/>
                <a:gd name="T21" fmla="*/ 242 h 258"/>
                <a:gd name="T22" fmla="*/ 112 w 128"/>
                <a:gd name="T23" fmla="*/ 258 h 258"/>
                <a:gd name="T24" fmla="*/ 128 w 128"/>
                <a:gd name="T25" fmla="*/ 242 h 258"/>
                <a:gd name="T26" fmla="*/ 128 w 128"/>
                <a:gd name="T27" fmla="*/ 64 h 258"/>
                <a:gd name="T28" fmla="*/ 64 w 128"/>
                <a:gd name="T2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5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46" y="96"/>
                    <a:pt x="32" y="82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82" y="32"/>
                    <a:pt x="96" y="46"/>
                    <a:pt x="96" y="64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2" rIns="182880" bIns="91442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2" kern="1200">
                <a:solidFill>
                  <a:srgbClr val="3F3F3F"/>
                </a:solidFill>
                <a:latin typeface="Source Sans Pro"/>
              </a:endParaRPr>
            </a:p>
          </p:txBody>
        </p:sp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AD04DA32-EE65-476C-9A69-068270F71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329" y="1172726"/>
              <a:ext cx="3568160" cy="1749895"/>
            </a:xfrm>
            <a:custGeom>
              <a:avLst/>
              <a:gdLst>
                <a:gd name="T0" fmla="*/ 197 w 261"/>
                <a:gd name="T1" fmla="*/ 0 h 128"/>
                <a:gd name="T2" fmla="*/ 133 w 261"/>
                <a:gd name="T3" fmla="*/ 64 h 128"/>
                <a:gd name="T4" fmla="*/ 133 w 261"/>
                <a:gd name="T5" fmla="*/ 79 h 128"/>
                <a:gd name="T6" fmla="*/ 149 w 261"/>
                <a:gd name="T7" fmla="*/ 63 h 128"/>
                <a:gd name="T8" fmla="*/ 165 w 261"/>
                <a:gd name="T9" fmla="*/ 79 h 128"/>
                <a:gd name="T10" fmla="*/ 165 w 261"/>
                <a:gd name="T11" fmla="*/ 64 h 128"/>
                <a:gd name="T12" fmla="*/ 197 w 261"/>
                <a:gd name="T13" fmla="*/ 32 h 128"/>
                <a:gd name="T14" fmla="*/ 229 w 261"/>
                <a:gd name="T15" fmla="*/ 64 h 128"/>
                <a:gd name="T16" fmla="*/ 197 w 261"/>
                <a:gd name="T17" fmla="*/ 96 h 128"/>
                <a:gd name="T18" fmla="*/ 16 w 261"/>
                <a:gd name="T19" fmla="*/ 96 h 128"/>
                <a:gd name="T20" fmla="*/ 0 w 261"/>
                <a:gd name="T21" fmla="*/ 112 h 128"/>
                <a:gd name="T22" fmla="*/ 16 w 261"/>
                <a:gd name="T23" fmla="*/ 128 h 128"/>
                <a:gd name="T24" fmla="*/ 133 w 261"/>
                <a:gd name="T25" fmla="*/ 128 h 128"/>
                <a:gd name="T26" fmla="*/ 165 w 261"/>
                <a:gd name="T27" fmla="*/ 128 h 128"/>
                <a:gd name="T28" fmla="*/ 197 w 261"/>
                <a:gd name="T29" fmla="*/ 128 h 128"/>
                <a:gd name="T30" fmla="*/ 261 w 261"/>
                <a:gd name="T31" fmla="*/ 64 h 128"/>
                <a:gd name="T32" fmla="*/ 197 w 261"/>
                <a:gd name="T3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28">
                  <a:moveTo>
                    <a:pt x="197" y="0"/>
                  </a:moveTo>
                  <a:cubicBezTo>
                    <a:pt x="162" y="0"/>
                    <a:pt x="133" y="29"/>
                    <a:pt x="133" y="64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46"/>
                    <a:pt x="179" y="32"/>
                    <a:pt x="197" y="32"/>
                  </a:cubicBezTo>
                  <a:cubicBezTo>
                    <a:pt x="215" y="32"/>
                    <a:pt x="229" y="46"/>
                    <a:pt x="229" y="64"/>
                  </a:cubicBezTo>
                  <a:cubicBezTo>
                    <a:pt x="229" y="82"/>
                    <a:pt x="215" y="96"/>
                    <a:pt x="197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232" y="128"/>
                    <a:pt x="261" y="99"/>
                    <a:pt x="261" y="64"/>
                  </a:cubicBezTo>
                  <a:cubicBezTo>
                    <a:pt x="261" y="29"/>
                    <a:pt x="232" y="0"/>
                    <a:pt x="197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2" rIns="182880" bIns="91442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2" kern="1200">
                <a:solidFill>
                  <a:srgbClr val="3F3F3F"/>
                </a:solidFill>
                <a:latin typeface="Source Sans Pro"/>
              </a:endParaRPr>
            </a:p>
          </p:txBody>
        </p:sp>
        <p:sp>
          <p:nvSpPr>
            <p:cNvPr id="59" name="Freeform 2">
              <a:extLst>
                <a:ext uri="{FF2B5EF4-FFF2-40B4-BE49-F238E27FC236}">
                  <a16:creationId xmlns:a16="http://schemas.microsoft.com/office/drawing/2014/main" id="{A358B673-82EA-4E3C-AD98-CC3A8CE0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943" y="3935379"/>
              <a:ext cx="3568160" cy="1749895"/>
            </a:xfrm>
            <a:custGeom>
              <a:avLst/>
              <a:gdLst>
                <a:gd name="T0" fmla="*/ 96 w 261"/>
                <a:gd name="T1" fmla="*/ 49 h 128"/>
                <a:gd name="T2" fmla="*/ 96 w 261"/>
                <a:gd name="T3" fmla="*/ 64 h 128"/>
                <a:gd name="T4" fmla="*/ 64 w 261"/>
                <a:gd name="T5" fmla="*/ 96 h 128"/>
                <a:gd name="T6" fmla="*/ 32 w 261"/>
                <a:gd name="T7" fmla="*/ 64 h 128"/>
                <a:gd name="T8" fmla="*/ 64 w 261"/>
                <a:gd name="T9" fmla="*/ 32 h 128"/>
                <a:gd name="T10" fmla="*/ 245 w 261"/>
                <a:gd name="T11" fmla="*/ 32 h 128"/>
                <a:gd name="T12" fmla="*/ 261 w 261"/>
                <a:gd name="T13" fmla="*/ 16 h 128"/>
                <a:gd name="T14" fmla="*/ 245 w 261"/>
                <a:gd name="T15" fmla="*/ 0 h 128"/>
                <a:gd name="T16" fmla="*/ 64 w 261"/>
                <a:gd name="T17" fmla="*/ 0 h 128"/>
                <a:gd name="T18" fmla="*/ 0 w 261"/>
                <a:gd name="T19" fmla="*/ 64 h 128"/>
                <a:gd name="T20" fmla="*/ 64 w 261"/>
                <a:gd name="T21" fmla="*/ 128 h 128"/>
                <a:gd name="T22" fmla="*/ 128 w 261"/>
                <a:gd name="T23" fmla="*/ 64 h 128"/>
                <a:gd name="T24" fmla="*/ 128 w 261"/>
                <a:gd name="T25" fmla="*/ 49 h 128"/>
                <a:gd name="T26" fmla="*/ 112 w 261"/>
                <a:gd name="T27" fmla="*/ 65 h 128"/>
                <a:gd name="T28" fmla="*/ 96 w 261"/>
                <a:gd name="T29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128">
                  <a:moveTo>
                    <a:pt x="96" y="49"/>
                  </a:moveTo>
                  <a:cubicBezTo>
                    <a:pt x="96" y="64"/>
                    <a:pt x="96" y="64"/>
                    <a:pt x="96" y="64"/>
                  </a:cubicBezTo>
                  <a:cubicBezTo>
                    <a:pt x="96" y="82"/>
                    <a:pt x="82" y="96"/>
                    <a:pt x="64" y="96"/>
                  </a:cubicBezTo>
                  <a:cubicBezTo>
                    <a:pt x="46" y="96"/>
                    <a:pt x="32" y="82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12" y="65"/>
                    <a:pt x="112" y="65"/>
                    <a:pt x="112" y="65"/>
                  </a:cubicBezTo>
                  <a:lnTo>
                    <a:pt x="96" y="49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2" rIns="182880" bIns="91442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sz="3602" kern="1200">
                <a:solidFill>
                  <a:srgbClr val="3F3F3F"/>
                </a:solidFill>
                <a:latin typeface="Source Sans Pro"/>
              </a:endParaRPr>
            </a:p>
          </p:txBody>
        </p:sp>
        <p:sp>
          <p:nvSpPr>
            <p:cNvPr id="64" name="Oval 44">
              <a:extLst>
                <a:ext uri="{FF2B5EF4-FFF2-40B4-BE49-F238E27FC236}">
                  <a16:creationId xmlns:a16="http://schemas.microsoft.com/office/drawing/2014/main" id="{2591F6A7-B7CA-4290-83E8-A70B7B371F79}"/>
                </a:ext>
              </a:extLst>
            </p:cNvPr>
            <p:cNvSpPr/>
            <p:nvPr/>
          </p:nvSpPr>
          <p:spPr>
            <a:xfrm>
              <a:off x="6573761" y="1712067"/>
              <a:ext cx="728096" cy="728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65" name="Oval 45">
              <a:extLst>
                <a:ext uri="{FF2B5EF4-FFF2-40B4-BE49-F238E27FC236}">
                  <a16:creationId xmlns:a16="http://schemas.microsoft.com/office/drawing/2014/main" id="{1AE46BAF-C01D-42BD-91B2-98AE47E98F68}"/>
                </a:ext>
              </a:extLst>
            </p:cNvPr>
            <p:cNvSpPr/>
            <p:nvPr/>
          </p:nvSpPr>
          <p:spPr>
            <a:xfrm>
              <a:off x="3827998" y="1712066"/>
              <a:ext cx="728096" cy="728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66" name="Oval 46">
              <a:extLst>
                <a:ext uri="{FF2B5EF4-FFF2-40B4-BE49-F238E27FC236}">
                  <a16:creationId xmlns:a16="http://schemas.microsoft.com/office/drawing/2014/main" id="{3B4222A0-A375-4981-BFE6-366A945DC9FB}"/>
                </a:ext>
              </a:extLst>
            </p:cNvPr>
            <p:cNvSpPr/>
            <p:nvPr/>
          </p:nvSpPr>
          <p:spPr>
            <a:xfrm>
              <a:off x="6573760" y="4444101"/>
              <a:ext cx="728096" cy="728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white"/>
                </a:solidFill>
                <a:latin typeface="Source Sans Pro"/>
              </a:endParaRPr>
            </a:p>
          </p:txBody>
        </p:sp>
        <p:sp>
          <p:nvSpPr>
            <p:cNvPr id="67" name="Oval 47">
              <a:extLst>
                <a:ext uri="{FF2B5EF4-FFF2-40B4-BE49-F238E27FC236}">
                  <a16:creationId xmlns:a16="http://schemas.microsoft.com/office/drawing/2014/main" id="{77807848-B1CD-4B53-80FC-0FF6C97AF404}"/>
                </a:ext>
              </a:extLst>
            </p:cNvPr>
            <p:cNvSpPr/>
            <p:nvPr/>
          </p:nvSpPr>
          <p:spPr>
            <a:xfrm>
              <a:off x="3827998" y="4444101"/>
              <a:ext cx="728096" cy="728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>
                <a:solidFill>
                  <a:prstClr val="white"/>
                </a:solidFill>
                <a:latin typeface="Source Sans Pro"/>
              </a:endParaRPr>
            </a:p>
          </p:txBody>
        </p:sp>
      </p:grpSp>
      <p:sp>
        <p:nvSpPr>
          <p:cNvPr id="60" name="TextBox 34">
            <a:extLst>
              <a:ext uri="{FF2B5EF4-FFF2-40B4-BE49-F238E27FC236}">
                <a16:creationId xmlns:a16="http://schemas.microsoft.com/office/drawing/2014/main" id="{7D483FBB-DC75-4DBF-B33A-CDE6C4AE584D}"/>
              </a:ext>
            </a:extLst>
          </p:cNvPr>
          <p:cNvSpPr txBox="1"/>
          <p:nvPr/>
        </p:nvSpPr>
        <p:spPr>
          <a:xfrm>
            <a:off x="4399164" y="2160989"/>
            <a:ext cx="6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sz="28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88" name="TextBox 34">
            <a:extLst>
              <a:ext uri="{FF2B5EF4-FFF2-40B4-BE49-F238E27FC236}">
                <a16:creationId xmlns:a16="http://schemas.microsoft.com/office/drawing/2014/main" id="{680018C9-1302-46A0-A31A-82F162AEE786}"/>
              </a:ext>
            </a:extLst>
          </p:cNvPr>
          <p:cNvSpPr txBox="1"/>
          <p:nvPr/>
        </p:nvSpPr>
        <p:spPr>
          <a:xfrm>
            <a:off x="4399164" y="4888521"/>
            <a:ext cx="6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sz="28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  <p:sp>
        <p:nvSpPr>
          <p:cNvPr id="89" name="TextBox 34">
            <a:extLst>
              <a:ext uri="{FF2B5EF4-FFF2-40B4-BE49-F238E27FC236}">
                <a16:creationId xmlns:a16="http://schemas.microsoft.com/office/drawing/2014/main" id="{3DE90CFF-0256-4E11-BE6A-46615DDE8380}"/>
              </a:ext>
            </a:extLst>
          </p:cNvPr>
          <p:cNvSpPr txBox="1"/>
          <p:nvPr/>
        </p:nvSpPr>
        <p:spPr>
          <a:xfrm>
            <a:off x="7190559" y="2160989"/>
            <a:ext cx="6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sz="28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90" name="TextBox 34">
            <a:extLst>
              <a:ext uri="{FF2B5EF4-FFF2-40B4-BE49-F238E27FC236}">
                <a16:creationId xmlns:a16="http://schemas.microsoft.com/office/drawing/2014/main" id="{259F6935-9552-4911-9732-711CD74EC715}"/>
              </a:ext>
            </a:extLst>
          </p:cNvPr>
          <p:cNvSpPr txBox="1"/>
          <p:nvPr/>
        </p:nvSpPr>
        <p:spPr>
          <a:xfrm>
            <a:off x="7190559" y="4888521"/>
            <a:ext cx="6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rtl="0"/>
            <a:r>
              <a:rPr lang="en-US" sz="2800" b="1" kern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BFC5C2FE-5ECD-413C-92E8-CEDE8C3281EC}"/>
              </a:ext>
            </a:extLst>
          </p:cNvPr>
          <p:cNvGrpSpPr/>
          <p:nvPr/>
        </p:nvGrpSpPr>
        <p:grpSpPr>
          <a:xfrm>
            <a:off x="880830" y="1657957"/>
            <a:ext cx="10430341" cy="4234815"/>
            <a:chOff x="910942" y="1450456"/>
            <a:chExt cx="10430341" cy="4234815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B0066A8A-DB93-4BF2-8298-F1A4DE1A6920}"/>
                </a:ext>
              </a:extLst>
            </p:cNvPr>
            <p:cNvGrpSpPr/>
            <p:nvPr/>
          </p:nvGrpSpPr>
          <p:grpSpPr>
            <a:xfrm>
              <a:off x="910942" y="1450456"/>
              <a:ext cx="2491845" cy="4234815"/>
              <a:chOff x="910942" y="1450456"/>
              <a:chExt cx="2491845" cy="4234815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1E8EAE25-C8FA-41F1-9780-1973AEF7329E}"/>
                  </a:ext>
                </a:extLst>
              </p:cNvPr>
              <p:cNvGrpSpPr/>
              <p:nvPr/>
            </p:nvGrpSpPr>
            <p:grpSpPr>
              <a:xfrm>
                <a:off x="910942" y="1450456"/>
                <a:ext cx="2491845" cy="1472165"/>
                <a:chOff x="180109" y="1450456"/>
                <a:chExt cx="2491845" cy="1472165"/>
              </a:xfrm>
            </p:grpSpPr>
            <p:sp>
              <p:nvSpPr>
                <p:cNvPr id="85" name="TextBox 34">
                  <a:extLst>
                    <a:ext uri="{FF2B5EF4-FFF2-40B4-BE49-F238E27FC236}">
                      <a16:creationId xmlns:a16="http://schemas.microsoft.com/office/drawing/2014/main" id="{45C42DC1-8FE8-4736-A95F-67E63194211A}"/>
                    </a:ext>
                  </a:extLst>
                </p:cNvPr>
                <p:cNvSpPr txBox="1"/>
                <p:nvPr/>
              </p:nvSpPr>
              <p:spPr>
                <a:xfrm>
                  <a:off x="1217681" y="1450456"/>
                  <a:ext cx="14542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800" rtl="0"/>
                  <a:r>
                    <a:rPr lang="zh-CN" altLang="en-US" sz="2000" b="1" kern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请输入标题</a:t>
                  </a:r>
                  <a:endParaRPr 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86" name="TextBox 34">
                  <a:extLst>
                    <a:ext uri="{FF2B5EF4-FFF2-40B4-BE49-F238E27FC236}">
                      <a16:creationId xmlns:a16="http://schemas.microsoft.com/office/drawing/2014/main" id="{23C6128B-A24A-4ECF-824D-29B3FAD1007B}"/>
                    </a:ext>
                  </a:extLst>
                </p:cNvPr>
                <p:cNvSpPr txBox="1"/>
                <p:nvPr/>
              </p:nvSpPr>
              <p:spPr>
                <a:xfrm>
                  <a:off x="180109" y="1814625"/>
                  <a:ext cx="249184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800"/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请输入文本内容，内容尽量简洁生动。请输入文本内容，内容尽量简洁生动。</a:t>
                  </a:r>
                  <a:endPara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  <a:p>
                  <a:pPr algn="r" defTabSz="1828800" rtl="0"/>
                  <a:endParaRPr lang="en-US" sz="16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D8731B76-246D-4E14-AE14-5FB67A4D5158}"/>
                  </a:ext>
                </a:extLst>
              </p:cNvPr>
              <p:cNvGrpSpPr/>
              <p:nvPr/>
            </p:nvGrpSpPr>
            <p:grpSpPr>
              <a:xfrm>
                <a:off x="910942" y="4213106"/>
                <a:ext cx="2491845" cy="1472165"/>
                <a:chOff x="180109" y="1450456"/>
                <a:chExt cx="2491845" cy="1472165"/>
              </a:xfrm>
            </p:grpSpPr>
            <p:sp>
              <p:nvSpPr>
                <p:cNvPr id="92" name="TextBox 34">
                  <a:extLst>
                    <a:ext uri="{FF2B5EF4-FFF2-40B4-BE49-F238E27FC236}">
                      <a16:creationId xmlns:a16="http://schemas.microsoft.com/office/drawing/2014/main" id="{1BC7BBD0-8F67-4A78-8B21-23AD0E9EC95F}"/>
                    </a:ext>
                  </a:extLst>
                </p:cNvPr>
                <p:cNvSpPr txBox="1"/>
                <p:nvPr/>
              </p:nvSpPr>
              <p:spPr>
                <a:xfrm>
                  <a:off x="1217681" y="1450456"/>
                  <a:ext cx="145427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800" rtl="0"/>
                  <a:r>
                    <a:rPr lang="zh-CN" altLang="en-US" sz="2000" b="1" kern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请输入标题</a:t>
                  </a:r>
                  <a:endParaRPr 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93" name="TextBox 34">
                  <a:extLst>
                    <a:ext uri="{FF2B5EF4-FFF2-40B4-BE49-F238E27FC236}">
                      <a16:creationId xmlns:a16="http://schemas.microsoft.com/office/drawing/2014/main" id="{86045701-CEEE-4931-B33C-52EC84F34417}"/>
                    </a:ext>
                  </a:extLst>
                </p:cNvPr>
                <p:cNvSpPr txBox="1"/>
                <p:nvPr/>
              </p:nvSpPr>
              <p:spPr>
                <a:xfrm>
                  <a:off x="180109" y="1814625"/>
                  <a:ext cx="249184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1828800"/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ea"/>
                    </a:rPr>
                    <a:t>请输入文本内容，内容尽量简洁生动。请输入文本内容，内容尽量简洁生动。</a:t>
                  </a:r>
                  <a:endPara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  <a:p>
                  <a:pPr algn="r" defTabSz="1828800" rtl="0"/>
                  <a:endParaRPr lang="en-US" sz="16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3D32F668-8E55-4E39-B2E6-C0CA24C153C5}"/>
                </a:ext>
              </a:extLst>
            </p:cNvPr>
            <p:cNvGrpSpPr/>
            <p:nvPr/>
          </p:nvGrpSpPr>
          <p:grpSpPr>
            <a:xfrm>
              <a:off x="8849438" y="1450456"/>
              <a:ext cx="2491845" cy="4234815"/>
              <a:chOff x="8849438" y="1450456"/>
              <a:chExt cx="2491845" cy="4234815"/>
            </a:xfrm>
          </p:grpSpPr>
          <p:sp>
            <p:nvSpPr>
              <p:cNvPr id="95" name="TextBox 34">
                <a:extLst>
                  <a:ext uri="{FF2B5EF4-FFF2-40B4-BE49-F238E27FC236}">
                    <a16:creationId xmlns:a16="http://schemas.microsoft.com/office/drawing/2014/main" id="{52503A17-FF2C-47FA-ABA3-B7328CE7EE7E}"/>
                  </a:ext>
                </a:extLst>
              </p:cNvPr>
              <p:cNvSpPr txBox="1"/>
              <p:nvPr/>
            </p:nvSpPr>
            <p:spPr>
              <a:xfrm>
                <a:off x="8849438" y="1450456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6" name="TextBox 34">
                <a:extLst>
                  <a:ext uri="{FF2B5EF4-FFF2-40B4-BE49-F238E27FC236}">
                    <a16:creationId xmlns:a16="http://schemas.microsoft.com/office/drawing/2014/main" id="{60781BF1-E6D9-4575-8F6B-A5E4554D5F0C}"/>
                  </a:ext>
                </a:extLst>
              </p:cNvPr>
              <p:cNvSpPr txBox="1"/>
              <p:nvPr/>
            </p:nvSpPr>
            <p:spPr>
              <a:xfrm>
                <a:off x="8849438" y="1814625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TextBox 34">
                <a:extLst>
                  <a:ext uri="{FF2B5EF4-FFF2-40B4-BE49-F238E27FC236}">
                    <a16:creationId xmlns:a16="http://schemas.microsoft.com/office/drawing/2014/main" id="{AEF7998A-30AE-4550-98B4-36B819020BAE}"/>
                  </a:ext>
                </a:extLst>
              </p:cNvPr>
              <p:cNvSpPr txBox="1"/>
              <p:nvPr/>
            </p:nvSpPr>
            <p:spPr>
              <a:xfrm>
                <a:off x="8849438" y="4213106"/>
                <a:ext cx="1454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 rtl="0"/>
                <a:r>
                  <a:rPr lang="zh-CN" altLang="en-US" sz="2000" b="1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请输入标题</a:t>
                </a:r>
                <a:endParaRPr lang="en-US" sz="20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99" name="TextBox 34">
                <a:extLst>
                  <a:ext uri="{FF2B5EF4-FFF2-40B4-BE49-F238E27FC236}">
                    <a16:creationId xmlns:a16="http://schemas.microsoft.com/office/drawing/2014/main" id="{7E0869F1-FF5A-412F-83EE-38ECCDF2EDA6}"/>
                  </a:ext>
                </a:extLst>
              </p:cNvPr>
              <p:cNvSpPr txBox="1"/>
              <p:nvPr/>
            </p:nvSpPr>
            <p:spPr>
              <a:xfrm>
                <a:off x="8849438" y="4577275"/>
                <a:ext cx="24918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00"/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请输入文本内容，内容尽量简洁生动。请输入文本内容，内容尽量简洁生动。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defTabSz="1828800" rtl="0"/>
                <a:endParaRPr lang="en-US" sz="16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36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611</Words>
  <Application>Microsoft Office PowerPoint</Application>
  <PresentationFormat>宽屏</PresentationFormat>
  <Paragraphs>67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Source Sans Pro</vt:lpstr>
      <vt:lpstr>思源黑体 CN Bold</vt:lpstr>
      <vt:lpstr>等线</vt:lpstr>
      <vt:lpstr>Arial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Windows</cp:lastModifiedBy>
  <cp:revision>5</cp:revision>
  <dcterms:created xsi:type="dcterms:W3CDTF">2020-01-05T09:35:31Z</dcterms:created>
  <dcterms:modified xsi:type="dcterms:W3CDTF">2020-01-06T13:07:06Z</dcterms:modified>
</cp:coreProperties>
</file>